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6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15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98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61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15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2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7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03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7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0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2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87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C347-BA07-45DF-B240-EA6B9382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1286107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de um Servidor Local Educacional com Acesso via Rede Wi-Fi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35486-F838-4037-B563-6CB7194B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333" y="4748742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ALUNOS: Annielton Santiago Paulo</a:t>
            </a:r>
          </a:p>
          <a:p>
            <a:pPr algn="l"/>
            <a:r>
              <a:rPr lang="pt-BR" dirty="0"/>
              <a:t>Fábio Alves de Andrade</a:t>
            </a:r>
          </a:p>
          <a:p>
            <a:pPr algn="l"/>
            <a:r>
              <a:rPr lang="pt-BR" dirty="0"/>
              <a:t>André </a:t>
            </a:r>
            <a:r>
              <a:rPr lang="pt-BR" dirty="0" err="1"/>
              <a:t>Hebert</a:t>
            </a:r>
            <a:r>
              <a:rPr lang="pt-BR" dirty="0"/>
              <a:t> Lima de Sousa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95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05ED0E-D024-4B3B-AC36-D01DF076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OBJETIVO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D1ECC8-4934-493F-A957-5748DE37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dispositivo portátil que cria uma rede Wi-Fi local e hospeda um servidor interno, permitindo a distribuição de conteúdo educacional sem necessidade de conexão com a internet externa. O projeto visa promover acessibilidade à educação digital em qualquer fase do ensino, desde o fundamental ao superior.</a:t>
            </a:r>
          </a:p>
        </p:txBody>
      </p:sp>
    </p:spTree>
    <p:extLst>
      <p:ext uri="{BB962C8B-B14F-4D97-AF65-F5344CB8AC3E}">
        <p14:creationId xmlns:p14="http://schemas.microsoft.com/office/powerpoint/2010/main" val="31382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6803F-1686-4F2F-B48D-C2DF9F40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603F1-9EFE-460E-822E-975A9A94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722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inclusão digital é um dos pilares para a modernização do ensino. Muitas regiões enfrentam limitações de conectividade e infraestrutura. Um servidor educacional portátil e autônomo oferece uma solução simples, eficiente e segura para disponibilização de materiais didáticos, atividades interativas e avaliações.</a:t>
            </a:r>
          </a:p>
        </p:txBody>
      </p:sp>
    </p:spTree>
    <p:extLst>
      <p:ext uri="{BB962C8B-B14F-4D97-AF65-F5344CB8AC3E}">
        <p14:creationId xmlns:p14="http://schemas.microsoft.com/office/powerpoint/2010/main" val="259223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743DB-4F2C-40E5-ABDE-0D1A269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6662-0587-4EC3-88C4-8BF5FE02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- Hardware: ESP32 ou </a:t>
            </a:r>
            <a:r>
              <a:rPr lang="pt-BR" sz="2400" dirty="0" err="1"/>
              <a:t>Raspberry</a:t>
            </a:r>
            <a:r>
              <a:rPr lang="pt-BR" sz="2400" dirty="0"/>
              <a:t> </a:t>
            </a:r>
            <a:r>
              <a:rPr lang="pt-BR" sz="2400" dirty="0" err="1"/>
              <a:t>Pi</a:t>
            </a:r>
            <a:r>
              <a:rPr lang="pt-BR" sz="2400" dirty="0"/>
              <a:t> 3/4- Software: Servidor Web (</a:t>
            </a:r>
            <a:r>
              <a:rPr lang="pt-BR" sz="2400" dirty="0" err="1"/>
              <a:t>Nginx</a:t>
            </a:r>
            <a:r>
              <a:rPr lang="pt-BR" sz="2400" dirty="0"/>
              <a:t> ou Apache leve), Aplicativo Web (HTML5, CSS3, </a:t>
            </a:r>
            <a:r>
              <a:rPr lang="pt-BR" sz="2400" dirty="0" err="1"/>
              <a:t>JavaScript</a:t>
            </a:r>
            <a:r>
              <a:rPr lang="pt-BR" sz="2400" dirty="0"/>
              <a:t>)- Sistema de Arquivos: Armazenamento interno ou Cartão </a:t>
            </a:r>
            <a:r>
              <a:rPr lang="pt-BR" sz="2400" dirty="0" err="1"/>
              <a:t>microSD</a:t>
            </a:r>
            <a:r>
              <a:rPr lang="pt-BR" sz="2400" dirty="0"/>
              <a:t>- Protocolos: HTTP/HTTPS Local, </a:t>
            </a:r>
            <a:r>
              <a:rPr lang="pt-BR" sz="2400" dirty="0" err="1"/>
              <a:t>Captive</a:t>
            </a:r>
            <a:r>
              <a:rPr lang="pt-BR" sz="2400" dirty="0"/>
              <a:t> Portal- Segurança: WPA2/WPA3, Criptografia SSL para comunicação interna</a:t>
            </a:r>
          </a:p>
        </p:txBody>
      </p:sp>
    </p:spTree>
    <p:extLst>
      <p:ext uri="{BB962C8B-B14F-4D97-AF65-F5344CB8AC3E}">
        <p14:creationId xmlns:p14="http://schemas.microsoft.com/office/powerpoint/2010/main" val="106833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38D85-C91C-49AB-A543-EF0D7D1B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/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415BD-5ED3-4B92-8C6E-CA17D864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88613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/>
              <a:t>- Escolas de ensino fundamental e médio- Universidades e instituições de ensino superior- Cursos técnicos e profissionalizantes- Treinamentos corporativo</a:t>
            </a:r>
          </a:p>
        </p:txBody>
      </p:sp>
    </p:spTree>
    <p:extLst>
      <p:ext uri="{BB962C8B-B14F-4D97-AF65-F5344CB8AC3E}">
        <p14:creationId xmlns:p14="http://schemas.microsoft.com/office/powerpoint/2010/main" val="101147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3615-92A4-4509-98F4-13EAABC6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E6774-9C57-424A-9FB2-30F40526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694922"/>
            <a:ext cx="8596668" cy="3880773"/>
          </a:xfrm>
        </p:spPr>
        <p:txBody>
          <a:bodyPr>
            <a:noAutofit/>
          </a:bodyPr>
          <a:lstStyle/>
          <a:p>
            <a:r>
              <a:rPr lang="pt-BR" sz="2400" dirty="0"/>
              <a:t>- Aumento do engajamento dos alunos através de recursos interativos- Acesso à educação digital em ambientes sem internet- Facilidade na distribuição de materiais e aplicação de atividades- Autonomia e segurança no gerenciamento de dados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24337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65825-7732-4991-9D7F-8331ECD2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Operação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A26EC-C170-4511-8E32-67A5FAF8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7287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1. Ligar o dispositivo</a:t>
            </a:r>
          </a:p>
          <a:p>
            <a:r>
              <a:rPr lang="pt-BR" sz="2800" dirty="0"/>
              <a:t>2. Criar rede Wi-Fi local</a:t>
            </a:r>
          </a:p>
          <a:p>
            <a:r>
              <a:rPr lang="pt-BR" sz="2800" dirty="0"/>
              <a:t>3. Alunos se conectam à rede</a:t>
            </a:r>
          </a:p>
          <a:p>
            <a:r>
              <a:rPr lang="pt-BR" sz="2800" dirty="0"/>
              <a:t>4. Redirecionamento automático para o portal educacional</a:t>
            </a:r>
          </a:p>
          <a:p>
            <a:r>
              <a:rPr lang="pt-BR" sz="2800" dirty="0"/>
              <a:t>5. Acesso a conteúdos e atividades</a:t>
            </a:r>
          </a:p>
          <a:p>
            <a:r>
              <a:rPr lang="pt-BR" sz="2800" dirty="0"/>
              <a:t>6. Desligamento ou atualização de conteúdo conforme necessidade</a:t>
            </a:r>
          </a:p>
        </p:txBody>
      </p:sp>
    </p:spTree>
    <p:extLst>
      <p:ext uri="{BB962C8B-B14F-4D97-AF65-F5344CB8AC3E}">
        <p14:creationId xmlns:p14="http://schemas.microsoft.com/office/powerpoint/2010/main" val="691244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287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Facetado</vt:lpstr>
      <vt:lpstr>Criação de um Servidor Local Educacional com Acesso via Rede Wi-Fi</vt:lpstr>
      <vt:lpstr>OBJETIVO</vt:lpstr>
      <vt:lpstr>Justificativa</vt:lpstr>
      <vt:lpstr>Tecnologias Utilizadas</vt:lpstr>
      <vt:lpstr>Público-Alvo / Aplicação</vt:lpstr>
      <vt:lpstr>Resultados Esperados</vt:lpstr>
      <vt:lpstr>Fluxo de Operação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um Servidor Local Educacional com Acesso via Rede Wi-Fi</dc:title>
  <dc:creator>Annielton Santiago Paulo</dc:creator>
  <cp:lastModifiedBy>Annielton Santiago Paulo</cp:lastModifiedBy>
  <cp:revision>3</cp:revision>
  <dcterms:created xsi:type="dcterms:W3CDTF">2025-04-25T23:13:34Z</dcterms:created>
  <dcterms:modified xsi:type="dcterms:W3CDTF">2025-04-25T23:34:09Z</dcterms:modified>
</cp:coreProperties>
</file>