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3" r:id="rId2"/>
    <p:sldId id="357" r:id="rId3"/>
    <p:sldId id="325" r:id="rId4"/>
    <p:sldId id="336" r:id="rId5"/>
    <p:sldId id="337" r:id="rId6"/>
    <p:sldId id="338" r:id="rId7"/>
    <p:sldId id="339" r:id="rId8"/>
    <p:sldId id="340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1" clrIdx="0">
    <p:extLst>
      <p:ext uri="{19B8F6BF-5375-455C-9EA6-DF929625EA0E}">
        <p15:presenceInfo xmlns:p15="http://schemas.microsoft.com/office/powerpoint/2012/main" userId="S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6187" autoAdjust="0"/>
  </p:normalViewPr>
  <p:slideViewPr>
    <p:cSldViewPr snapToGrid="0" snapToObjects="1">
      <p:cViewPr>
        <p:scale>
          <a:sx n="78" d="100"/>
          <a:sy n="78" d="100"/>
        </p:scale>
        <p:origin x="1338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2T13:48:46.51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11/06/2019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11/06/2019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Bogotá Pub</a:t>
            </a:r>
            <a:endParaRPr lang="es-CO" sz="66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ADSI </a:t>
            </a:r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3639" y="515155"/>
            <a:ext cx="8332631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x-none" sz="5400" b="1" dirty="0" smtClean="0">
                <a:solidFill>
                  <a:schemeClr val="bg1"/>
                </a:solidFill>
              </a:rPr>
              <a:t>Integrantes</a:t>
            </a:r>
            <a:endParaRPr lang="es-E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7577" y="2163651"/>
            <a:ext cx="8306874" cy="39924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MIGUEL BAUTISTA 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ANA MARÍA PESCA 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>
                <a:latin typeface="Arial" panose="020B0604020202020204" pitchFamily="34" charset="0"/>
                <a:cs typeface="Arial" panose="020B0604020202020204" pitchFamily="34" charset="0"/>
              </a:rPr>
              <a:t>JOSE </a:t>
            </a:r>
            <a:r>
              <a:rPr lang="es-ES" sz="4000" smtClean="0">
                <a:latin typeface="Arial" panose="020B0604020202020204" pitchFamily="34" charset="0"/>
                <a:cs typeface="Arial" panose="020B0604020202020204" pitchFamily="34" charset="0"/>
              </a:rPr>
              <a:t>RIVERA DIAZ 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NICOLAS SOLER C</a:t>
            </a:r>
          </a:p>
        </p:txBody>
      </p:sp>
    </p:spTree>
    <p:extLst>
      <p:ext uri="{BB962C8B-B14F-4D97-AF65-F5344CB8AC3E}">
        <p14:creationId xmlns:p14="http://schemas.microsoft.com/office/powerpoint/2010/main" val="19377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Objetivo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General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45392" y="2160100"/>
            <a:ext cx="8001224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Desarrollar un sistema de </a:t>
            </a: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información </a:t>
            </a: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</a:t>
            </a: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gestione inventario, facturación y servicios de ventas de microempresas tipo restaurante-bar (PUB).</a:t>
            </a: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Objetivos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Específicos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68119" y="1338482"/>
            <a:ext cx="8429055" cy="6713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2800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Establecer módulos para administrador, cajero y            cliente</a:t>
            </a: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Implementar servicio de reservas y domicilio.</a:t>
            </a: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Implementar formularios intuitivos para el gestionamiento de inventario y reportes.</a:t>
            </a: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Implementar sistema de noticias en el modulo para clientes.</a:t>
            </a:r>
            <a:endParaRPr lang="es-MX" sz="2800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</a:pPr>
            <a:endParaRPr lang="es-MX" sz="2800" dirty="0" smtClean="0"/>
          </a:p>
          <a:p>
            <a:pPr lvl="0" algn="just">
              <a:spcAft>
                <a:spcPts val="0"/>
              </a:spcAft>
            </a:pPr>
            <a:r>
              <a:rPr lang="es-MX" sz="2800" dirty="0" smtClean="0"/>
              <a:t> </a:t>
            </a:r>
            <a:endParaRPr lang="es-ES" sz="2800" dirty="0" smtClean="0">
              <a:ea typeface="Noto Sans Symbols"/>
              <a:cs typeface="Noto Sans Symbols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s-ES" sz="2800" dirty="0"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6700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Planteamiento del 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Problema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15025" y="2132307"/>
            <a:ext cx="8236550" cy="2961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microempresas como restaurantes es usual observar complicaciones en interacciones del cliente con los servicios de compra y reservaciones de mesa, haciendo que la atención al cliente se vea afectada</a:t>
            </a: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x-none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Alcance del  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Proyecto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91603" y="2863940"/>
            <a:ext cx="8140574" cy="250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sistema de información se puede aplicar en cualquier contexto de servicios de restaurante o bar.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sistema está enfocado a implementarse a nivel distrital</a:t>
            </a: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Justificación   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8271" y="2827356"/>
            <a:ext cx="8348845" cy="285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Debido a la creciente necesidad de usar tecnologías digitales para optimizar el funcionamiento de microempresas en el sector comercial, es preciso brindan un soporte digital al sistema de ventas e inventarios a microempresas como restaurantes y bares.</a:t>
            </a: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202</Words>
  <Application>Microsoft Office PowerPoint</Application>
  <PresentationFormat>Presentación en pantalla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Abendrot</cp:lastModifiedBy>
  <cp:revision>234</cp:revision>
  <dcterms:created xsi:type="dcterms:W3CDTF">2014-06-25T16:18:26Z</dcterms:created>
  <dcterms:modified xsi:type="dcterms:W3CDTF">2019-06-12T02:45:48Z</dcterms:modified>
</cp:coreProperties>
</file>