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15" d="100"/>
          <a:sy n="115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499-98F6-9B4F-B69E-C1A2ED80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E46E-1636-7046-BC94-6049A634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1F63-F607-1E46-923F-C756ED7F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4A3F-834F-EC42-8BF0-EE934B2E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ED16-C29C-874B-92B7-EA864489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1EBB-50C1-4047-B69E-CE7BD451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7381-B3BD-8C4C-B2A8-3A064790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0EC6-A65F-6F4B-8F6A-16A1EACF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4A50-39BD-DB4F-8CDD-06DBD7C1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50F1-2391-F146-AB61-0D9C33BB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35855-4687-7E48-A478-F5554245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9F2EE-DF32-1E4B-BCF6-AA0A12A3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E85-E855-4140-92C7-A5147C60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DC52-05A4-B146-BFA6-ED7B4B47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DB00-6AC1-2F49-AD38-EFF085FF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B000-5E71-C64F-B971-B5DF6A3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73F6-9E30-D34F-ADDE-790056E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5700-D465-9A44-9B6D-87AA9DD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88BA-19CB-744E-9809-99B8172A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5D02-7827-BB4C-89E7-C7D15AA9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1C13-F937-FC40-B26E-0962810E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6223-E6C9-CC4B-A9D3-3ED5F143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5AB1-F416-394B-811F-AE698FB1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4892-0E34-184F-A363-04CEE38F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9D6-ED2B-4743-9ABF-44BC5618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7EE4-A14B-EA40-81FA-E8236DCC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DF9C-1CDA-9247-85AF-218BAF2B8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DB70-1409-CA46-9888-FB17D040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F2B3-440A-E949-9587-17559455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C2F9-5623-1646-85CF-65D81E03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0476-CAF5-794A-9FE6-86C24B94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698-C3C7-BC42-BF05-E989FB5A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BC29E-54A7-674F-B92D-AF1A4E6C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32675-8F81-D04A-976F-03ED56B7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7DC5-A04C-EE41-BD09-850BB923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72085-8930-C64D-9A8C-062B46CC6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9C259-F57A-9041-B61D-EAB3DFE7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D0D0D-AB06-344F-A538-4CCD9264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C6A97-D3B6-CE4B-A342-96AC3305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887-9C9C-5B49-9217-17C93E0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B9668-A931-844F-8E28-0CE5C0FF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4D13-B5DA-B045-A3B8-3FE9C1D0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1F908-EED1-FA40-ADA5-5D97DCE4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C8D6F-881F-264C-9AE9-DA518E2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5AC9-C3D6-604B-B0BE-9F077A03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A962-54FD-0547-837C-E58F26AE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6021-65C9-354B-B4B2-DEB3FB02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439D-5262-2B44-9813-B19BF676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4B9C1-1D03-B342-A162-00FBD51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434D-2C19-3140-A0E8-76589B72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BAAC-8D40-4F4F-93DA-8E016108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85EE-F660-B644-9C2B-896FB635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0EA4-1275-DA40-B7A1-8B095041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EBEA-20D2-2D44-8315-7BB34A35F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B556B-7FEF-7C4C-A2CF-1CC089F4E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741C-3013-444D-BC76-CDCFFBFF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6F10-C1A9-2C44-899A-15DD25B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79444-9FE5-AF47-A839-57947B5A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831E5-7A0C-2148-8F9E-694DE6FF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1E51-5575-DD47-BA90-475E76D3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1325-AD0C-A94C-8BF9-D0E96ACC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C782-F2F8-6447-9039-62EF362A1B93}" type="datetimeFigureOut"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80D-1622-2E47-B481-A7DB2BFEE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05E1-5367-0A45-BF08-779A783D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E4B0-DD51-634D-A35B-C53E4D2CE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CFE2D-54D8-1441-B288-E22BC7980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5066"/>
          <a:stretch/>
        </p:blipFill>
        <p:spPr>
          <a:xfrm>
            <a:off x="990936" y="0"/>
            <a:ext cx="983358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F52E2C-02D1-4745-8FF7-6A6ECA4EBB1A}"/>
              </a:ext>
            </a:extLst>
          </p:cNvPr>
          <p:cNvSpPr/>
          <p:nvPr/>
        </p:nvSpPr>
        <p:spPr>
          <a:xfrm>
            <a:off x="827903" y="1433383"/>
            <a:ext cx="539577" cy="457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8EE5CA-D0A4-3E42-A33A-CE75D9F25E81}"/>
              </a:ext>
            </a:extLst>
          </p:cNvPr>
          <p:cNvSpPr/>
          <p:nvPr/>
        </p:nvSpPr>
        <p:spPr>
          <a:xfrm>
            <a:off x="1239798" y="729048"/>
            <a:ext cx="378940" cy="3624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A9735-16A6-9D43-B223-1A8164027614}"/>
              </a:ext>
            </a:extLst>
          </p:cNvPr>
          <p:cNvCxnSpPr>
            <a:cxnSpLocks/>
          </p:cNvCxnSpPr>
          <p:nvPr/>
        </p:nvCxnSpPr>
        <p:spPr>
          <a:xfrm flipV="1">
            <a:off x="679622" y="1890584"/>
            <a:ext cx="268208" cy="71669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46DA0B-8588-B04A-8197-048646AE94BA}"/>
              </a:ext>
            </a:extLst>
          </p:cNvPr>
          <p:cNvSpPr txBox="1"/>
          <p:nvPr/>
        </p:nvSpPr>
        <p:spPr>
          <a:xfrm>
            <a:off x="111211" y="2607276"/>
            <a:ext cx="15075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1) Click folder icon to expand the side panel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04B0F0-F882-8843-8E28-854FAF123316}"/>
              </a:ext>
            </a:extLst>
          </p:cNvPr>
          <p:cNvCxnSpPr>
            <a:cxnSpLocks/>
          </p:cNvCxnSpPr>
          <p:nvPr/>
        </p:nvCxnSpPr>
        <p:spPr>
          <a:xfrm flipH="1">
            <a:off x="1595301" y="658626"/>
            <a:ext cx="566900" cy="1408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D5F307-16B3-8C43-9554-B77657AA5D52}"/>
              </a:ext>
            </a:extLst>
          </p:cNvPr>
          <p:cNvSpPr txBox="1"/>
          <p:nvPr/>
        </p:nvSpPr>
        <p:spPr>
          <a:xfrm>
            <a:off x="2117597" y="452049"/>
            <a:ext cx="1272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2) Click button to upload files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92167A-30AE-CA41-A1F6-7F51E432C8DB}"/>
              </a:ext>
            </a:extLst>
          </p:cNvPr>
          <p:cNvCxnSpPr>
            <a:cxnSpLocks/>
          </p:cNvCxnSpPr>
          <p:nvPr/>
        </p:nvCxnSpPr>
        <p:spPr>
          <a:xfrm flipV="1">
            <a:off x="656185" y="5151863"/>
            <a:ext cx="583613" cy="48917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1D01E5-B659-C74D-A57A-C4941AEA2EDF}"/>
              </a:ext>
            </a:extLst>
          </p:cNvPr>
          <p:cNvSpPr txBox="1"/>
          <p:nvPr/>
        </p:nvSpPr>
        <p:spPr>
          <a:xfrm>
            <a:off x="87775" y="5641041"/>
            <a:ext cx="12797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3) Files uploading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7A2A94-F69A-0143-B5FA-B59C17F62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59"/>
          <a:stretch/>
        </p:blipFill>
        <p:spPr>
          <a:xfrm>
            <a:off x="3477087" y="4810265"/>
            <a:ext cx="5365510" cy="1884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CD7503-3E67-1943-A35C-4A0AA4B8C8A1}"/>
              </a:ext>
            </a:extLst>
          </p:cNvPr>
          <p:cNvSpPr txBox="1"/>
          <p:nvPr/>
        </p:nvSpPr>
        <p:spPr>
          <a:xfrm>
            <a:off x="8842597" y="4967418"/>
            <a:ext cx="2029842" cy="1727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4997E9-0CD7-5B48-80F2-1EC5D9C72C05}"/>
              </a:ext>
            </a:extLst>
          </p:cNvPr>
          <p:cNvCxnSpPr>
            <a:cxnSpLocks/>
          </p:cNvCxnSpPr>
          <p:nvPr/>
        </p:nvCxnSpPr>
        <p:spPr>
          <a:xfrm flipH="1">
            <a:off x="6468869" y="4967418"/>
            <a:ext cx="593263" cy="6736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91ACE0-7CC8-DC4A-A146-C5DAA0E3469C}"/>
              </a:ext>
            </a:extLst>
          </p:cNvPr>
          <p:cNvSpPr txBox="1"/>
          <p:nvPr/>
        </p:nvSpPr>
        <p:spPr>
          <a:xfrm>
            <a:off x="7123028" y="4575003"/>
            <a:ext cx="2599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4) Read in with filename directly (no path needed) </a:t>
            </a:r>
          </a:p>
        </p:txBody>
      </p:sp>
    </p:spTree>
    <p:extLst>
      <p:ext uri="{BB962C8B-B14F-4D97-AF65-F5344CB8AC3E}">
        <p14:creationId xmlns:p14="http://schemas.microsoft.com/office/powerpoint/2010/main" val="935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2021-07-19T18:48:14Z</dcterms:created>
  <dcterms:modified xsi:type="dcterms:W3CDTF">2021-07-19T19:00:30Z</dcterms:modified>
</cp:coreProperties>
</file>