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4"/>
    <p:restoredTop sz="94682"/>
  </p:normalViewPr>
  <p:slideViewPr>
    <p:cSldViewPr snapToGrid="0" snapToObjects="1">
      <p:cViewPr varScale="1">
        <p:scale>
          <a:sx n="46" d="100"/>
          <a:sy n="46" d="100"/>
        </p:scale>
        <p:origin x="168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0B13-1CFF-E144-BB7A-9CC98EC0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624EB-FE98-B74C-B552-B3C80C049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4B7B2-2454-45CF-A561-0BC5F15F6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4" r="1525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82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CA7F1-B4AC-8C4A-820C-FC9CEACD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endParaRPr lang="en-US" sz="600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41275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41F6-7F34-A84A-BF56-B6C21CCF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AB96C6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E3986-7FF8-0D49-8AD2-97CDB683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0679-D3CD-8441-9C97-EED30930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896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C2441"/>
      </a:dk2>
      <a:lt2>
        <a:srgbClr val="E5E8E2"/>
      </a:lt2>
      <a:accent1>
        <a:srgbClr val="AB96C6"/>
      </a:accent1>
      <a:accent2>
        <a:srgbClr val="B17FBA"/>
      </a:accent2>
      <a:accent3>
        <a:srgbClr val="C696BA"/>
      </a:accent3>
      <a:accent4>
        <a:srgbClr val="BA7F92"/>
      </a:accent4>
      <a:accent5>
        <a:srgbClr val="C49792"/>
      </a:accent5>
      <a:accent6>
        <a:srgbClr val="BA9D7F"/>
      </a:accent6>
      <a:hlink>
        <a:srgbClr val="738A5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The Hand Bold</vt:lpstr>
      <vt:lpstr>The Serif Hand Black</vt:lpstr>
      <vt:lpstr>SketchyVTI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Phan</dc:creator>
  <cp:lastModifiedBy>Annie Phan</cp:lastModifiedBy>
  <cp:revision>1</cp:revision>
  <dcterms:created xsi:type="dcterms:W3CDTF">2020-10-13T04:24:35Z</dcterms:created>
  <dcterms:modified xsi:type="dcterms:W3CDTF">2020-10-13T04:25:16Z</dcterms:modified>
</cp:coreProperties>
</file>