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1801813" cy="1801813"/>
  <p:notesSz cx="6858000" cy="9144000"/>
  <p:defaultTextStyle>
    <a:defPPr>
      <a:defRPr lang="en-US"/>
    </a:defPPr>
    <a:lvl1pPr marL="0" algn="l" defTabSz="10294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102942" algn="l" defTabSz="10294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205883" algn="l" defTabSz="10294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308825" algn="l" defTabSz="10294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411767" algn="l" defTabSz="10294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514709" algn="l" defTabSz="10294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617651" algn="l" defTabSz="10294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720592" algn="l" defTabSz="10294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823534" algn="l" defTabSz="10294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2832" y="-1200"/>
      </p:cViewPr>
      <p:guideLst>
        <p:guide orient="horz" pos="568"/>
        <p:guide pos="5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36" y="559730"/>
            <a:ext cx="1531541" cy="3862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272" y="1021029"/>
            <a:ext cx="1261269" cy="4604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3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9613-416D-FA4D-BF83-BCAB36F44EEB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B9D-1E14-CD42-8579-24DC9DF97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9613-416D-FA4D-BF83-BCAB36F44EEB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B9D-1E14-CD42-8579-24DC9DF97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713" y="27945"/>
            <a:ext cx="162038" cy="592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973" y="27945"/>
            <a:ext cx="456710" cy="592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9613-416D-FA4D-BF83-BCAB36F44EEB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B9D-1E14-CD42-8579-24DC9DF97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9613-416D-FA4D-BF83-BCAB36F44EEB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B9D-1E14-CD42-8579-24DC9DF97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31" y="1157834"/>
            <a:ext cx="1531541" cy="357860"/>
          </a:xfrm>
        </p:spPr>
        <p:txBody>
          <a:bodyPr anchor="t"/>
          <a:lstStyle>
            <a:lvl1pPr algn="l">
              <a:defRPr sz="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331" y="763686"/>
            <a:ext cx="1531541" cy="394146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0294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20588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30882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41176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51470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61765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72059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823534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9613-416D-FA4D-BF83-BCAB36F44EEB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B9D-1E14-CD42-8579-24DC9DF97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974" y="162247"/>
            <a:ext cx="309374" cy="457961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378" y="162247"/>
            <a:ext cx="309374" cy="457961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9613-416D-FA4D-BF83-BCAB36F44EEB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B9D-1E14-CD42-8579-24DC9DF97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91" y="72158"/>
            <a:ext cx="1621632" cy="30030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91" y="403324"/>
            <a:ext cx="796114" cy="168086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102942" indent="0">
              <a:buNone/>
              <a:defRPr sz="500" b="1"/>
            </a:lvl2pPr>
            <a:lvl3pPr marL="205883" indent="0">
              <a:buNone/>
              <a:defRPr sz="400" b="1"/>
            </a:lvl3pPr>
            <a:lvl4pPr marL="308825" indent="0">
              <a:buNone/>
              <a:defRPr sz="300" b="1"/>
            </a:lvl4pPr>
            <a:lvl5pPr marL="411767" indent="0">
              <a:buNone/>
              <a:defRPr sz="300" b="1"/>
            </a:lvl5pPr>
            <a:lvl6pPr marL="514709" indent="0">
              <a:buNone/>
              <a:defRPr sz="300" b="1"/>
            </a:lvl6pPr>
            <a:lvl7pPr marL="617651" indent="0">
              <a:buNone/>
              <a:defRPr sz="300" b="1"/>
            </a:lvl7pPr>
            <a:lvl8pPr marL="720592" indent="0">
              <a:buNone/>
              <a:defRPr sz="300" b="1"/>
            </a:lvl8pPr>
            <a:lvl9pPr marL="823534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91" y="571410"/>
            <a:ext cx="796114" cy="1038128"/>
          </a:xfrm>
        </p:spPr>
        <p:txBody>
          <a:bodyPr/>
          <a:lstStyle>
            <a:lvl1pPr>
              <a:defRPr sz="500"/>
            </a:lvl1pPr>
            <a:lvl2pPr>
              <a:defRPr sz="5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5296" y="403324"/>
            <a:ext cx="796426" cy="168086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102942" indent="0">
              <a:buNone/>
              <a:defRPr sz="500" b="1"/>
            </a:lvl2pPr>
            <a:lvl3pPr marL="205883" indent="0">
              <a:buNone/>
              <a:defRPr sz="400" b="1"/>
            </a:lvl3pPr>
            <a:lvl4pPr marL="308825" indent="0">
              <a:buNone/>
              <a:defRPr sz="300" b="1"/>
            </a:lvl4pPr>
            <a:lvl5pPr marL="411767" indent="0">
              <a:buNone/>
              <a:defRPr sz="300" b="1"/>
            </a:lvl5pPr>
            <a:lvl6pPr marL="514709" indent="0">
              <a:buNone/>
              <a:defRPr sz="300" b="1"/>
            </a:lvl6pPr>
            <a:lvl7pPr marL="617651" indent="0">
              <a:buNone/>
              <a:defRPr sz="300" b="1"/>
            </a:lvl7pPr>
            <a:lvl8pPr marL="720592" indent="0">
              <a:buNone/>
              <a:defRPr sz="300" b="1"/>
            </a:lvl8pPr>
            <a:lvl9pPr marL="823534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5296" y="571410"/>
            <a:ext cx="796426" cy="1038128"/>
          </a:xfrm>
        </p:spPr>
        <p:txBody>
          <a:bodyPr/>
          <a:lstStyle>
            <a:lvl1pPr>
              <a:defRPr sz="500"/>
            </a:lvl1pPr>
            <a:lvl2pPr>
              <a:defRPr sz="5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9613-416D-FA4D-BF83-BCAB36F44EEB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B9D-1E14-CD42-8579-24DC9DF97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9613-416D-FA4D-BF83-BCAB36F44EEB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B9D-1E14-CD42-8579-24DC9DF97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9613-416D-FA4D-BF83-BCAB36F44EEB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B9D-1E14-CD42-8579-24DC9DF97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91" y="71739"/>
            <a:ext cx="592784" cy="305308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459" y="71739"/>
            <a:ext cx="1007264" cy="153779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1" y="377046"/>
            <a:ext cx="592784" cy="1232490"/>
          </a:xfrm>
        </p:spPr>
        <p:txBody>
          <a:bodyPr/>
          <a:lstStyle>
            <a:lvl1pPr marL="0" indent="0">
              <a:buNone/>
              <a:defRPr sz="300"/>
            </a:lvl1pPr>
            <a:lvl2pPr marL="102942" indent="0">
              <a:buNone/>
              <a:defRPr sz="300"/>
            </a:lvl2pPr>
            <a:lvl3pPr marL="205883" indent="0">
              <a:buNone/>
              <a:defRPr sz="200"/>
            </a:lvl3pPr>
            <a:lvl4pPr marL="308825" indent="0">
              <a:buNone/>
              <a:defRPr sz="200"/>
            </a:lvl4pPr>
            <a:lvl5pPr marL="411767" indent="0">
              <a:buNone/>
              <a:defRPr sz="200"/>
            </a:lvl5pPr>
            <a:lvl6pPr marL="514709" indent="0">
              <a:buNone/>
              <a:defRPr sz="200"/>
            </a:lvl6pPr>
            <a:lvl7pPr marL="617651" indent="0">
              <a:buNone/>
              <a:defRPr sz="200"/>
            </a:lvl7pPr>
            <a:lvl8pPr marL="720592" indent="0">
              <a:buNone/>
              <a:defRPr sz="200"/>
            </a:lvl8pPr>
            <a:lvl9pPr marL="823534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9613-416D-FA4D-BF83-BCAB36F44EEB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B9D-1E14-CD42-8579-24DC9DF97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168" y="1261269"/>
            <a:ext cx="1081088" cy="14890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3168" y="160996"/>
            <a:ext cx="1081088" cy="1081088"/>
          </a:xfrm>
        </p:spPr>
        <p:txBody>
          <a:bodyPr/>
          <a:lstStyle>
            <a:lvl1pPr marL="0" indent="0">
              <a:buNone/>
              <a:defRPr sz="700"/>
            </a:lvl1pPr>
            <a:lvl2pPr marL="102942" indent="0">
              <a:buNone/>
              <a:defRPr sz="600"/>
            </a:lvl2pPr>
            <a:lvl3pPr marL="205883" indent="0">
              <a:buNone/>
              <a:defRPr sz="500"/>
            </a:lvl3pPr>
            <a:lvl4pPr marL="308825" indent="0">
              <a:buNone/>
              <a:defRPr sz="500"/>
            </a:lvl4pPr>
            <a:lvl5pPr marL="411767" indent="0">
              <a:buNone/>
              <a:defRPr sz="500"/>
            </a:lvl5pPr>
            <a:lvl6pPr marL="514709" indent="0">
              <a:buNone/>
              <a:defRPr sz="500"/>
            </a:lvl6pPr>
            <a:lvl7pPr marL="617651" indent="0">
              <a:buNone/>
              <a:defRPr sz="500"/>
            </a:lvl7pPr>
            <a:lvl8pPr marL="720592" indent="0">
              <a:buNone/>
              <a:defRPr sz="500"/>
            </a:lvl8pPr>
            <a:lvl9pPr marL="823534" indent="0">
              <a:buNone/>
              <a:defRPr sz="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3168" y="1410171"/>
            <a:ext cx="1081088" cy="211462"/>
          </a:xfrm>
        </p:spPr>
        <p:txBody>
          <a:bodyPr/>
          <a:lstStyle>
            <a:lvl1pPr marL="0" indent="0">
              <a:buNone/>
              <a:defRPr sz="300"/>
            </a:lvl1pPr>
            <a:lvl2pPr marL="102942" indent="0">
              <a:buNone/>
              <a:defRPr sz="300"/>
            </a:lvl2pPr>
            <a:lvl3pPr marL="205883" indent="0">
              <a:buNone/>
              <a:defRPr sz="200"/>
            </a:lvl3pPr>
            <a:lvl4pPr marL="308825" indent="0">
              <a:buNone/>
              <a:defRPr sz="200"/>
            </a:lvl4pPr>
            <a:lvl5pPr marL="411767" indent="0">
              <a:buNone/>
              <a:defRPr sz="200"/>
            </a:lvl5pPr>
            <a:lvl6pPr marL="514709" indent="0">
              <a:buNone/>
              <a:defRPr sz="200"/>
            </a:lvl6pPr>
            <a:lvl7pPr marL="617651" indent="0">
              <a:buNone/>
              <a:defRPr sz="200"/>
            </a:lvl7pPr>
            <a:lvl8pPr marL="720592" indent="0">
              <a:buNone/>
              <a:defRPr sz="200"/>
            </a:lvl8pPr>
            <a:lvl9pPr marL="823534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9613-416D-FA4D-BF83-BCAB36F44EEB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B9D-1E14-CD42-8579-24DC9DF97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91" y="72158"/>
            <a:ext cx="1621632" cy="300302"/>
          </a:xfrm>
          <a:prstGeom prst="rect">
            <a:avLst/>
          </a:prstGeom>
        </p:spPr>
        <p:txBody>
          <a:bodyPr vert="horz" lIns="20588" tIns="10294" rIns="20588" bIns="102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91" y="420423"/>
            <a:ext cx="1621632" cy="1189113"/>
          </a:xfrm>
          <a:prstGeom prst="rect">
            <a:avLst/>
          </a:prstGeom>
        </p:spPr>
        <p:txBody>
          <a:bodyPr vert="horz" lIns="20588" tIns="10294" rIns="20588" bIns="102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91" y="1670015"/>
            <a:ext cx="420423" cy="95930"/>
          </a:xfrm>
          <a:prstGeom prst="rect">
            <a:avLst/>
          </a:prstGeom>
        </p:spPr>
        <p:txBody>
          <a:bodyPr vert="horz" lIns="20588" tIns="10294" rIns="20588" bIns="10294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09613-416D-FA4D-BF83-BCAB36F44EEB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620" y="1670015"/>
            <a:ext cx="570574" cy="95930"/>
          </a:xfrm>
          <a:prstGeom prst="rect">
            <a:avLst/>
          </a:prstGeom>
        </p:spPr>
        <p:txBody>
          <a:bodyPr vert="horz" lIns="20588" tIns="10294" rIns="20588" bIns="10294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299" y="1670015"/>
            <a:ext cx="420423" cy="95930"/>
          </a:xfrm>
          <a:prstGeom prst="rect">
            <a:avLst/>
          </a:prstGeom>
        </p:spPr>
        <p:txBody>
          <a:bodyPr vert="horz" lIns="20588" tIns="10294" rIns="20588" bIns="10294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9B9D-1E14-CD42-8579-24DC9DF97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2942" rtl="0" eaLnBrk="1" latinLnBrk="0" hangingPunct="1">
        <a:spcBef>
          <a:spcPct val="0"/>
        </a:spcBef>
        <a:buNone/>
        <a:defRPr sz="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207" indent="-77207" algn="l" defTabSz="102942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67280" indent="-64339" algn="l" defTabSz="102942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57354" indent="-51471" algn="l" defTabSz="102942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60296" indent="-51471" algn="l" defTabSz="102942" rtl="0" eaLnBrk="1" latinLnBrk="0" hangingPunct="1">
        <a:spcBef>
          <a:spcPct val="20000"/>
        </a:spcBef>
        <a:buFont typeface="Arial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63238" indent="-51471" algn="l" defTabSz="102942" rtl="0" eaLnBrk="1" latinLnBrk="0" hangingPunct="1">
        <a:spcBef>
          <a:spcPct val="20000"/>
        </a:spcBef>
        <a:buFont typeface="Arial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566180" indent="-51471" algn="l" defTabSz="102942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669122" indent="-51471" algn="l" defTabSz="102942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772063" indent="-51471" algn="l" defTabSz="102942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875005" indent="-51471" algn="l" defTabSz="102942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94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102942" algn="l" defTabSz="10294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205883" algn="l" defTabSz="10294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08825" algn="l" defTabSz="10294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11767" algn="l" defTabSz="10294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14709" algn="l" defTabSz="10294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17651" algn="l" defTabSz="10294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592" algn="l" defTabSz="10294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3534" algn="l" defTabSz="10294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6-11-01 at 10.30.03 P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3703" y="214802"/>
            <a:ext cx="1515087" cy="1341552"/>
          </a:xfrm>
          <a:prstGeom prst="rect">
            <a:avLst/>
          </a:prstGeom>
        </p:spPr>
      </p:pic>
      <p:pic>
        <p:nvPicPr>
          <p:cNvPr id="10" name="Picture 9" descr="Screen Shot 2016-11-01 at 10.30.31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7183" y="171524"/>
            <a:ext cx="410279" cy="5056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Annie Yim</dc:creator>
  <cp:lastModifiedBy>Annie Yim</cp:lastModifiedBy>
  <cp:revision>3</cp:revision>
  <dcterms:created xsi:type="dcterms:W3CDTF">2016-11-01T17:39:05Z</dcterms:created>
  <dcterms:modified xsi:type="dcterms:W3CDTF">2016-11-01T21:49:40Z</dcterms:modified>
</cp:coreProperties>
</file>