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3657600" cy="2643188"/>
  <p:notesSz cx="6858000" cy="9144000"/>
  <p:defaultTextStyle>
    <a:defPPr>
      <a:defRPr lang="en-US"/>
    </a:defPPr>
    <a:lvl1pPr marL="0" algn="l" defTabSz="18000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80000" algn="l" defTabSz="18000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59999" algn="l" defTabSz="18000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39999" algn="l" defTabSz="18000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719999" algn="l" defTabSz="18000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899998" algn="l" defTabSz="18000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079998" algn="l" defTabSz="18000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259997" algn="l" defTabSz="18000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439997" algn="l" defTabSz="18000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1736" y="-800"/>
      </p:cViewPr>
      <p:guideLst>
        <p:guide orient="horz" pos="833"/>
        <p:guide pos="11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821102"/>
            <a:ext cx="3108960" cy="5665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" y="1497809"/>
            <a:ext cx="2560320" cy="67548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59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39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19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99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79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59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39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9613-416D-FA4D-BF83-BCAB36F44EEB}" type="datetimeFigureOut">
              <a:rPr lang="en-US" smtClean="0"/>
              <a:pPr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9B9D-1E14-CD42-8579-24DC9DF97E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9613-416D-FA4D-BF83-BCAB36F44EEB}" type="datetimeFigureOut">
              <a:rPr lang="en-US" smtClean="0"/>
              <a:pPr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9B9D-1E14-CD42-8579-24DC9DF97E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1085" y="40994"/>
            <a:ext cx="328930" cy="8688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025" y="40994"/>
            <a:ext cx="927100" cy="8688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9613-416D-FA4D-BF83-BCAB36F44EEB}" type="datetimeFigureOut">
              <a:rPr lang="en-US" smtClean="0"/>
              <a:pPr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9B9D-1E14-CD42-8579-24DC9DF97E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9613-416D-FA4D-BF83-BCAB36F44EEB}" type="datetimeFigureOut">
              <a:rPr lang="en-US" smtClean="0"/>
              <a:pPr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9B9D-1E14-CD42-8579-24DC9DF97E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" y="1698495"/>
            <a:ext cx="3108960" cy="524967"/>
          </a:xfrm>
        </p:spPr>
        <p:txBody>
          <a:bodyPr anchor="t"/>
          <a:lstStyle>
            <a:lvl1pPr algn="l">
              <a:defRPr sz="1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" y="1120296"/>
            <a:ext cx="3108960" cy="578197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800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5999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53999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1999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899998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79998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59997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439997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9613-416D-FA4D-BF83-BCAB36F44EEB}" type="datetimeFigureOut">
              <a:rPr lang="en-US" smtClean="0"/>
              <a:pPr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9B9D-1E14-CD42-8579-24DC9DF97E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026" y="238010"/>
            <a:ext cx="628015" cy="671810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1" y="238010"/>
            <a:ext cx="628015" cy="671810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9613-416D-FA4D-BF83-BCAB36F44EEB}" type="datetimeFigureOut">
              <a:rPr lang="en-US" smtClean="0"/>
              <a:pPr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9B9D-1E14-CD42-8579-24DC9DF97E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5852"/>
            <a:ext cx="3291840" cy="44053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1" y="591660"/>
            <a:ext cx="1616075" cy="246575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80000" indent="0">
              <a:buNone/>
              <a:defRPr sz="800" b="1"/>
            </a:lvl2pPr>
            <a:lvl3pPr marL="359999" indent="0">
              <a:buNone/>
              <a:defRPr sz="700" b="1"/>
            </a:lvl3pPr>
            <a:lvl4pPr marL="539999" indent="0">
              <a:buNone/>
              <a:defRPr sz="600" b="1"/>
            </a:lvl4pPr>
            <a:lvl5pPr marL="719999" indent="0">
              <a:buNone/>
              <a:defRPr sz="600" b="1"/>
            </a:lvl5pPr>
            <a:lvl6pPr marL="899998" indent="0">
              <a:buNone/>
              <a:defRPr sz="600" b="1"/>
            </a:lvl6pPr>
            <a:lvl7pPr marL="1079998" indent="0">
              <a:buNone/>
              <a:defRPr sz="600" b="1"/>
            </a:lvl7pPr>
            <a:lvl8pPr marL="1259997" indent="0">
              <a:buNone/>
              <a:defRPr sz="600" b="1"/>
            </a:lvl8pPr>
            <a:lvl9pPr marL="1439997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1" y="838235"/>
            <a:ext cx="1616075" cy="1522893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" y="591660"/>
            <a:ext cx="1616710" cy="246575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80000" indent="0">
              <a:buNone/>
              <a:defRPr sz="800" b="1"/>
            </a:lvl2pPr>
            <a:lvl3pPr marL="359999" indent="0">
              <a:buNone/>
              <a:defRPr sz="700" b="1"/>
            </a:lvl3pPr>
            <a:lvl4pPr marL="539999" indent="0">
              <a:buNone/>
              <a:defRPr sz="600" b="1"/>
            </a:lvl4pPr>
            <a:lvl5pPr marL="719999" indent="0">
              <a:buNone/>
              <a:defRPr sz="600" b="1"/>
            </a:lvl5pPr>
            <a:lvl6pPr marL="899998" indent="0">
              <a:buNone/>
              <a:defRPr sz="600" b="1"/>
            </a:lvl6pPr>
            <a:lvl7pPr marL="1079998" indent="0">
              <a:buNone/>
              <a:defRPr sz="600" b="1"/>
            </a:lvl7pPr>
            <a:lvl8pPr marL="1259997" indent="0">
              <a:buNone/>
              <a:defRPr sz="600" b="1"/>
            </a:lvl8pPr>
            <a:lvl9pPr marL="1439997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" y="838235"/>
            <a:ext cx="1616710" cy="1522893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9613-416D-FA4D-BF83-BCAB36F44EEB}" type="datetimeFigureOut">
              <a:rPr lang="en-US" smtClean="0"/>
              <a:pPr/>
              <a:t>11/1/16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9B9D-1E14-CD42-8579-24DC9DF97E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9613-416D-FA4D-BF83-BCAB36F44EEB}" type="datetimeFigureOut">
              <a:rPr lang="en-US" smtClean="0"/>
              <a:pPr/>
              <a:t>11/1/16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9B9D-1E14-CD42-8579-24DC9DF97E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9613-416D-FA4D-BF83-BCAB36F44EEB}" type="datetimeFigureOut">
              <a:rPr lang="en-US" smtClean="0"/>
              <a:pPr/>
              <a:t>11/1/16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9B9D-1E14-CD42-8579-24DC9DF97E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1" y="105238"/>
            <a:ext cx="1203325" cy="447874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" y="105238"/>
            <a:ext cx="2044700" cy="2255888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1" y="553112"/>
            <a:ext cx="1203325" cy="1808014"/>
          </a:xfrm>
        </p:spPr>
        <p:txBody>
          <a:bodyPr/>
          <a:lstStyle>
            <a:lvl1pPr marL="0" indent="0">
              <a:buNone/>
              <a:defRPr sz="600"/>
            </a:lvl1pPr>
            <a:lvl2pPr marL="180000" indent="0">
              <a:buNone/>
              <a:defRPr sz="500"/>
            </a:lvl2pPr>
            <a:lvl3pPr marL="359999" indent="0">
              <a:buNone/>
              <a:defRPr sz="400"/>
            </a:lvl3pPr>
            <a:lvl4pPr marL="539999" indent="0">
              <a:buNone/>
              <a:defRPr sz="400"/>
            </a:lvl4pPr>
            <a:lvl5pPr marL="719999" indent="0">
              <a:buNone/>
              <a:defRPr sz="400"/>
            </a:lvl5pPr>
            <a:lvl6pPr marL="899998" indent="0">
              <a:buNone/>
              <a:defRPr sz="400"/>
            </a:lvl6pPr>
            <a:lvl7pPr marL="1079998" indent="0">
              <a:buNone/>
              <a:defRPr sz="400"/>
            </a:lvl7pPr>
            <a:lvl8pPr marL="1259997" indent="0">
              <a:buNone/>
              <a:defRPr sz="400"/>
            </a:lvl8pPr>
            <a:lvl9pPr marL="1439997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9613-416D-FA4D-BF83-BCAB36F44EEB}" type="datetimeFigureOut">
              <a:rPr lang="en-US" smtClean="0"/>
              <a:pPr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9B9D-1E14-CD42-8579-24DC9DF97E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" y="1850232"/>
            <a:ext cx="2194560" cy="218430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" y="236175"/>
            <a:ext cx="2194560" cy="1585913"/>
          </a:xfrm>
        </p:spPr>
        <p:txBody>
          <a:bodyPr/>
          <a:lstStyle>
            <a:lvl1pPr marL="0" indent="0">
              <a:buNone/>
              <a:defRPr sz="1300"/>
            </a:lvl1pPr>
            <a:lvl2pPr marL="180000" indent="0">
              <a:buNone/>
              <a:defRPr sz="1100"/>
            </a:lvl2pPr>
            <a:lvl3pPr marL="359999" indent="0">
              <a:buNone/>
              <a:defRPr sz="900"/>
            </a:lvl3pPr>
            <a:lvl4pPr marL="539999" indent="0">
              <a:buNone/>
              <a:defRPr sz="800"/>
            </a:lvl4pPr>
            <a:lvl5pPr marL="719999" indent="0">
              <a:buNone/>
              <a:defRPr sz="800"/>
            </a:lvl5pPr>
            <a:lvl6pPr marL="899998" indent="0">
              <a:buNone/>
              <a:defRPr sz="800"/>
            </a:lvl6pPr>
            <a:lvl7pPr marL="1079998" indent="0">
              <a:buNone/>
              <a:defRPr sz="800"/>
            </a:lvl7pPr>
            <a:lvl8pPr marL="1259997" indent="0">
              <a:buNone/>
              <a:defRPr sz="800"/>
            </a:lvl8pPr>
            <a:lvl9pPr marL="1439997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" y="2068664"/>
            <a:ext cx="2194560" cy="310207"/>
          </a:xfrm>
        </p:spPr>
        <p:txBody>
          <a:bodyPr/>
          <a:lstStyle>
            <a:lvl1pPr marL="0" indent="0">
              <a:buNone/>
              <a:defRPr sz="600"/>
            </a:lvl1pPr>
            <a:lvl2pPr marL="180000" indent="0">
              <a:buNone/>
              <a:defRPr sz="500"/>
            </a:lvl2pPr>
            <a:lvl3pPr marL="359999" indent="0">
              <a:buNone/>
              <a:defRPr sz="400"/>
            </a:lvl3pPr>
            <a:lvl4pPr marL="539999" indent="0">
              <a:buNone/>
              <a:defRPr sz="400"/>
            </a:lvl4pPr>
            <a:lvl5pPr marL="719999" indent="0">
              <a:buNone/>
              <a:defRPr sz="400"/>
            </a:lvl5pPr>
            <a:lvl6pPr marL="899998" indent="0">
              <a:buNone/>
              <a:defRPr sz="400"/>
            </a:lvl6pPr>
            <a:lvl7pPr marL="1079998" indent="0">
              <a:buNone/>
              <a:defRPr sz="400"/>
            </a:lvl7pPr>
            <a:lvl8pPr marL="1259997" indent="0">
              <a:buNone/>
              <a:defRPr sz="400"/>
            </a:lvl8pPr>
            <a:lvl9pPr marL="1439997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9613-416D-FA4D-BF83-BCAB36F44EEB}" type="datetimeFigureOut">
              <a:rPr lang="en-US" smtClean="0"/>
              <a:pPr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9B9D-1E14-CD42-8579-24DC9DF97E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" y="105852"/>
            <a:ext cx="3291840" cy="440531"/>
          </a:xfrm>
          <a:prstGeom prst="rect">
            <a:avLst/>
          </a:prstGeom>
        </p:spPr>
        <p:txBody>
          <a:bodyPr vert="horz" lIns="36000" tIns="18000" rIns="36000" bIns="180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16744"/>
            <a:ext cx="3291840" cy="1744382"/>
          </a:xfrm>
          <a:prstGeom prst="rect">
            <a:avLst/>
          </a:prstGeom>
        </p:spPr>
        <p:txBody>
          <a:bodyPr vert="horz" lIns="36000" tIns="18000" rIns="36000" bIns="1800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" y="2449846"/>
            <a:ext cx="853440" cy="140725"/>
          </a:xfrm>
          <a:prstGeom prst="rect">
            <a:avLst/>
          </a:prstGeom>
        </p:spPr>
        <p:txBody>
          <a:bodyPr vert="horz" lIns="36000" tIns="18000" rIns="36000" bIns="18000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09613-416D-FA4D-BF83-BCAB36F44EEB}" type="datetimeFigureOut">
              <a:rPr lang="en-US" smtClean="0"/>
              <a:pPr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" y="2449846"/>
            <a:ext cx="1158240" cy="140725"/>
          </a:xfrm>
          <a:prstGeom prst="rect">
            <a:avLst/>
          </a:prstGeom>
        </p:spPr>
        <p:txBody>
          <a:bodyPr vert="horz" lIns="36000" tIns="18000" rIns="36000" bIns="18000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" y="2449846"/>
            <a:ext cx="853440" cy="140725"/>
          </a:xfrm>
          <a:prstGeom prst="rect">
            <a:avLst/>
          </a:prstGeom>
        </p:spPr>
        <p:txBody>
          <a:bodyPr vert="horz" lIns="36000" tIns="18000" rIns="36000" bIns="18000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99B9D-1E14-CD42-8579-24DC9DF97E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0000" rtl="0" eaLnBrk="1" latinLnBrk="0" hangingPunct="1">
        <a:spcBef>
          <a:spcPct val="0"/>
        </a:spcBef>
        <a:buNone/>
        <a:defRPr sz="1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00" indent="-135000" algn="l" defTabSz="18000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292499" indent="-112500" algn="l" defTabSz="180000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" indent="-90000" algn="l" defTabSz="180000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29999" indent="-90000" algn="l" defTabSz="180000" rtl="0" eaLnBrk="1" latinLnBrk="0" hangingPunct="1">
        <a:spcBef>
          <a:spcPct val="20000"/>
        </a:spcBef>
        <a:buFont typeface="Arial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" indent="-90000" algn="l" defTabSz="180000" rtl="0" eaLnBrk="1" latinLnBrk="0" hangingPunct="1">
        <a:spcBef>
          <a:spcPct val="20000"/>
        </a:spcBef>
        <a:buFont typeface="Arial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" indent="-90000" algn="l" defTabSz="18000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8" indent="-90000" algn="l" defTabSz="18000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" indent="-90000" algn="l" defTabSz="18000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7" indent="-90000" algn="l" defTabSz="18000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algn="l" defTabSz="1800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" algn="l" defTabSz="1800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39999" algn="l" defTabSz="1800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19999" algn="l" defTabSz="1800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" algn="l" defTabSz="1800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8" algn="l" defTabSz="1800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" algn="l" defTabSz="1800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" algn="l" defTabSz="1800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Annie Yim</dc:creator>
  <cp:lastModifiedBy>Annie Yim</cp:lastModifiedBy>
  <cp:revision>2</cp:revision>
  <dcterms:created xsi:type="dcterms:W3CDTF">2016-11-01T17:39:05Z</dcterms:created>
  <dcterms:modified xsi:type="dcterms:W3CDTF">2016-11-01T21:24:52Z</dcterms:modified>
</cp:coreProperties>
</file>