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A2C-3018-4914-937E-EB8EC7962C2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222-D424-4E53-AC78-A22082F6C1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A2C-3018-4914-937E-EB8EC7962C2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222-D424-4E53-AC78-A22082F6C1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A2C-3018-4914-937E-EB8EC7962C2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222-D424-4E53-AC78-A22082F6C1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A2C-3018-4914-937E-EB8EC7962C2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222-D424-4E53-AC78-A22082F6C1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A2C-3018-4914-937E-EB8EC7962C2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222-D424-4E53-AC78-A22082F6C1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A2C-3018-4914-937E-EB8EC7962C2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222-D424-4E53-AC78-A22082F6C1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A2C-3018-4914-937E-EB8EC7962C2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222-D424-4E53-AC78-A22082F6C1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A2C-3018-4914-937E-EB8EC7962C2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222-D424-4E53-AC78-A22082F6C1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A2C-3018-4914-937E-EB8EC7962C2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222-D424-4E53-AC78-A22082F6C1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A2C-3018-4914-937E-EB8EC7962C2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222-D424-4E53-AC78-A22082F6C1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A2C-3018-4914-937E-EB8EC7962C2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222-D424-4E53-AC78-A22082F6C1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44A2C-3018-4914-937E-EB8EC7962C2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1222-D424-4E53-AC78-A22082F6C1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</a:t>
            </a:r>
            <a:r>
              <a:rPr lang="en-IN" dirty="0" smtClean="0"/>
              <a:t>lectronics mechanic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Electronics?</a:t>
            </a:r>
          </a:p>
          <a:p>
            <a:r>
              <a:rPr lang="en-IN" dirty="0" smtClean="0"/>
              <a:t>Evolution?</a:t>
            </a:r>
          </a:p>
          <a:p>
            <a:pPr lvl="1"/>
            <a:r>
              <a:rPr lang="en-IN" dirty="0" smtClean="0"/>
              <a:t>History</a:t>
            </a:r>
          </a:p>
          <a:p>
            <a:pPr lvl="1"/>
            <a:r>
              <a:rPr lang="en-IN" dirty="0" smtClean="0"/>
              <a:t>Important inventions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Growth of 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Electrical</a:t>
            </a:r>
          </a:p>
          <a:p>
            <a:r>
              <a:rPr lang="en-IN" dirty="0" smtClean="0"/>
              <a:t>Diodes and transistors</a:t>
            </a:r>
          </a:p>
          <a:p>
            <a:r>
              <a:rPr lang="en-IN" dirty="0" err="1" smtClean="0"/>
              <a:t>Ics</a:t>
            </a:r>
            <a:endParaRPr lang="en-IN" dirty="0" smtClean="0"/>
          </a:p>
          <a:p>
            <a:r>
              <a:rPr lang="en-IN" dirty="0" smtClean="0"/>
              <a:t>microprocessors,</a:t>
            </a:r>
          </a:p>
          <a:p>
            <a:r>
              <a:rPr lang="en-IN" dirty="0" smtClean="0"/>
              <a:t>Microcontrollers</a:t>
            </a:r>
          </a:p>
          <a:p>
            <a:r>
              <a:rPr lang="en-IN" dirty="0" smtClean="0"/>
              <a:t>Chipsets....etc</a:t>
            </a:r>
          </a:p>
          <a:p>
            <a:pPr lvl="3"/>
            <a:r>
              <a:rPr lang="en-IN" dirty="0" smtClean="0"/>
              <a:t>Led, TV, computers, smart phones, supercomputers, A I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Every where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Engg</a:t>
            </a:r>
            <a:r>
              <a:rPr lang="en-IN" dirty="0" smtClean="0"/>
              <a:t>. fields</a:t>
            </a:r>
          </a:p>
          <a:p>
            <a:pPr>
              <a:buNone/>
            </a:pPr>
            <a:r>
              <a:rPr lang="en-IN" dirty="0" smtClean="0"/>
              <a:t>		Medical field</a:t>
            </a:r>
          </a:p>
          <a:p>
            <a:pPr>
              <a:buNone/>
            </a:pPr>
            <a:r>
              <a:rPr lang="en-IN" dirty="0" smtClean="0"/>
              <a:t>		Agriculture</a:t>
            </a:r>
          </a:p>
          <a:p>
            <a:pPr>
              <a:buNone/>
            </a:pPr>
            <a:r>
              <a:rPr lang="en-IN" dirty="0" smtClean="0"/>
              <a:t>		Business etc...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Developed example-CHINA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Branches of 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VLSI</a:t>
            </a:r>
          </a:p>
          <a:p>
            <a:r>
              <a:rPr lang="en-IN" dirty="0" smtClean="0"/>
              <a:t>Embedded system</a:t>
            </a:r>
          </a:p>
          <a:p>
            <a:r>
              <a:rPr lang="en-IN" dirty="0" smtClean="0"/>
              <a:t>Machine learning</a:t>
            </a:r>
          </a:p>
          <a:p>
            <a:r>
              <a:rPr lang="en-IN" dirty="0" smtClean="0"/>
              <a:t>Artificial intelligence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Importance of </a:t>
            </a:r>
          </a:p>
          <a:p>
            <a:pPr lvl="1"/>
            <a:r>
              <a:rPr lang="en-IN" dirty="0" smtClean="0"/>
              <a:t>Each &amp; every branches</a:t>
            </a:r>
          </a:p>
          <a:p>
            <a:pPr lvl="1"/>
            <a:endParaRPr lang="en-IN" dirty="0"/>
          </a:p>
          <a:p>
            <a:pPr lvl="1">
              <a:buNone/>
            </a:pPr>
            <a:r>
              <a:rPr lang="en-IN" dirty="0" smtClean="0"/>
              <a:t>Advantages </a:t>
            </a:r>
          </a:p>
          <a:p>
            <a:pPr lvl="1">
              <a:buNone/>
            </a:pPr>
            <a:r>
              <a:rPr lang="en-IN" dirty="0" smtClean="0"/>
              <a:t>Applications </a:t>
            </a:r>
          </a:p>
          <a:p>
            <a:pPr lvl="1">
              <a:buNone/>
            </a:pPr>
            <a:r>
              <a:rPr lang="en-IN" dirty="0" smtClean="0"/>
              <a:t>inventions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inventions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</a:t>
            </a:r>
          </a:p>
          <a:p>
            <a:pPr lvl="1"/>
            <a:r>
              <a:rPr lang="en-IN" dirty="0" smtClean="0"/>
              <a:t>Robotics</a:t>
            </a:r>
          </a:p>
          <a:p>
            <a:pPr lvl="1"/>
            <a:r>
              <a:rPr lang="en-IN" dirty="0" smtClean="0"/>
              <a:t>AI </a:t>
            </a:r>
          </a:p>
          <a:p>
            <a:pPr lvl="1"/>
            <a:r>
              <a:rPr lang="en-IN" dirty="0" smtClean="0"/>
              <a:t>Smart phones etc...</a:t>
            </a:r>
          </a:p>
          <a:p>
            <a:pPr lvl="7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Scope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conclusion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mtClean="0"/>
              <a:t> </a:t>
            </a:r>
            <a:r>
              <a:rPr lang="en-IN" smtClean="0"/>
              <a:t>                                 Thank </a:t>
            </a:r>
            <a:r>
              <a:rPr lang="en-IN" dirty="0" smtClean="0"/>
              <a:t>you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72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Electronics mechanic </vt:lpstr>
      <vt:lpstr>Slide 2</vt:lpstr>
      <vt:lpstr>Growth of electronics</vt:lpstr>
      <vt:lpstr>Importance </vt:lpstr>
      <vt:lpstr>Branches of electronics</vt:lpstr>
      <vt:lpstr>Slide 6</vt:lpstr>
      <vt:lpstr>New inventions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mechanic</dc:title>
  <dc:creator>dea</dc:creator>
  <cp:lastModifiedBy>dea</cp:lastModifiedBy>
  <cp:revision>3</cp:revision>
  <dcterms:created xsi:type="dcterms:W3CDTF">2019-11-01T04:46:02Z</dcterms:created>
  <dcterms:modified xsi:type="dcterms:W3CDTF">2019-11-01T05:03:55Z</dcterms:modified>
</cp:coreProperties>
</file>