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</p:sldIdLst>
  <p:sldSz cx="9144000" cy="6858000"/>
  <p:notesSz cx="6858000" cy="9144000"/>
  <p:embeddedFontLst>
    <p:embeddedFont>
      <p:font typeface="Poppins" panose="00000500000000000000"/>
      <p:regular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 sz="1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7" name="Google Shape;77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1258888" y="2060575"/>
            <a:ext cx="6626225" cy="1296988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type="subTitle" idx="1"/>
          </p:nvPr>
        </p:nvSpPr>
        <p:spPr>
          <a:xfrm>
            <a:off x="1258888" y="4005263"/>
            <a:ext cx="6626225" cy="64770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2B39"/>
              </a:buClr>
              <a:buSzPts val="2000"/>
              <a:buFont typeface="Poppins" panose="00000500000000000000"/>
              <a:buNone/>
              <a:defRPr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/>
          <p:nvPr>
            <p:ph type="title"/>
          </p:nvPr>
        </p:nvSpPr>
        <p:spPr>
          <a:xfrm rot="5400000">
            <a:off x="4715669" y="2493169"/>
            <a:ext cx="5545138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type="body" idx="1"/>
          </p:nvPr>
        </p:nvSpPr>
        <p:spPr>
          <a:xfrm rot="5400000">
            <a:off x="751681" y="624682"/>
            <a:ext cx="5545138" cy="568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9pPr>
          </a:lstStyle>
          <a:p/>
        </p:txBody>
      </p:sp>
      <p:sp>
        <p:nvSpPr>
          <p:cNvPr id="21" name="Google Shape;21;p4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684213" y="692150"/>
            <a:ext cx="7775575" cy="115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type="body" idx="1"/>
          </p:nvPr>
        </p:nvSpPr>
        <p:spPr>
          <a:xfrm>
            <a:off x="684213" y="1844675"/>
            <a:ext cx="3811587" cy="439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27" name="Google Shape;27;p5"/>
          <p:cNvSpPr txBox="1"/>
          <p:nvPr>
            <p:ph type="body" idx="2"/>
          </p:nvPr>
        </p:nvSpPr>
        <p:spPr>
          <a:xfrm>
            <a:off x="4648200" y="1844675"/>
            <a:ext cx="3811588" cy="439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»"/>
              <a:defRPr sz="1800"/>
            </a:lvl9pPr>
          </a:lstStyle>
          <a:p/>
        </p:txBody>
      </p:sp>
      <p:sp>
        <p:nvSpPr>
          <p:cNvPr id="28" name="Google Shape;28;p5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34" name="Google Shape;34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35" name="Google Shape;35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  <a:defRPr sz="1600" b="1"/>
            </a:lvl9pPr>
          </a:lstStyle>
          <a:p/>
        </p:txBody>
      </p:sp>
      <p:sp>
        <p:nvSpPr>
          <p:cNvPr id="36" name="Google Shape;36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Char char="»"/>
              <a:defRPr sz="1600"/>
            </a:lvl9pPr>
          </a:lstStyle>
          <a:p/>
        </p:txBody>
      </p:sp>
      <p:sp>
        <p:nvSpPr>
          <p:cNvPr id="37" name="Google Shape;37;p6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684213" y="692150"/>
            <a:ext cx="7775575" cy="115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/>
            </a:lvl9pPr>
          </a:lstStyle>
          <a:p/>
        </p:txBody>
      </p:sp>
      <p:sp>
        <p:nvSpPr>
          <p:cNvPr id="52" name="Google Shape;52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53" name="Google Shape;53;p9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9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9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2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  <a:defRPr sz="2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9" name="Google Shape;59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/>
            </a:lvl9pPr>
          </a:lstStyle>
          <a:p/>
        </p:txBody>
      </p:sp>
      <p:sp>
        <p:nvSpPr>
          <p:cNvPr id="60" name="Google Shape;60;p10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0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/>
          <p:nvPr>
            <p:ph type="title"/>
          </p:nvPr>
        </p:nvSpPr>
        <p:spPr>
          <a:xfrm>
            <a:off x="684213" y="692150"/>
            <a:ext cx="7775575" cy="115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type="body" idx="1"/>
          </p:nvPr>
        </p:nvSpPr>
        <p:spPr>
          <a:xfrm rot="5400000">
            <a:off x="2375694" y="153194"/>
            <a:ext cx="4392613" cy="7775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1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/>
          <a:stretch>
            <a:fillRect/>
          </a:stretch>
        </a:blip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684213" y="692150"/>
            <a:ext cx="7775575" cy="1154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3200" b="0" i="0" u="none" strike="noStrike" cap="none">
                <a:solidFill>
                  <a:srgbClr val="8F2B3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684213" y="1844675"/>
            <a:ext cx="7775575" cy="4392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type="dt" idx="10"/>
          </p:nvPr>
        </p:nvSpPr>
        <p:spPr>
          <a:xfrm>
            <a:off x="457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type="ftr" idx="11"/>
          </p:nvPr>
        </p:nvSpPr>
        <p:spPr>
          <a:xfrm>
            <a:off x="3124200" y="6400800"/>
            <a:ext cx="2895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800" b="0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sldNum" idx="12"/>
          </p:nvPr>
        </p:nvSpPr>
        <p:spPr>
          <a:xfrm>
            <a:off x="6553200" y="6400800"/>
            <a:ext cx="2133600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20204"/>
              <a:buNone/>
              <a:defRPr sz="900" b="0" i="0" u="none" strike="noStrike" cap="none">
                <a:solidFill>
                  <a:schemeClr val="lt1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"/>
          <p:cNvSpPr txBox="1"/>
          <p:nvPr>
            <p:ph type="ctrTitle"/>
          </p:nvPr>
        </p:nvSpPr>
        <p:spPr>
          <a:xfrm>
            <a:off x="1122680" y="3521075"/>
            <a:ext cx="6723380" cy="1363980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000">
                <a:solidFill>
                  <a:srgbClr val="6AA84F"/>
                </a:solidFill>
              </a:rPr>
              <a:t>Group Project: </a:t>
            </a:r>
            <a:r>
              <a:rPr lang="en-IN" altLang="ru-RU" sz="2000">
                <a:solidFill>
                  <a:srgbClr val="6AA84F"/>
                </a:solidFill>
              </a:rPr>
              <a:t>University all in one</a:t>
            </a:r>
            <a:r>
              <a:rPr lang="ru-RU" sz="2000">
                <a:solidFill>
                  <a:srgbClr val="6AA84F"/>
                </a:solidFill>
              </a:rPr>
              <a:t> </a:t>
            </a:r>
            <a:endParaRPr sz="200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000">
                <a:solidFill>
                  <a:srgbClr val="6AA84F"/>
                </a:solidFill>
              </a:rPr>
              <a:t>Group members: </a:t>
            </a:r>
            <a:endParaRPr sz="200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2000">
                <a:solidFill>
                  <a:srgbClr val="6AA84F"/>
                </a:solidFill>
              </a:rPr>
              <a:t>Annie Renita</a:t>
            </a:r>
            <a:br>
              <a:rPr lang="en-IN" sz="2000">
                <a:solidFill>
                  <a:srgbClr val="6AA84F"/>
                </a:solidFill>
              </a:rPr>
            </a:br>
            <a:r>
              <a:rPr lang="en-IN" sz="2000">
                <a:solidFill>
                  <a:srgbClr val="6AA84F"/>
                </a:solidFill>
              </a:rPr>
              <a:t>Amey Naik</a:t>
            </a:r>
            <a:br>
              <a:rPr lang="en-IN" sz="2000">
                <a:solidFill>
                  <a:srgbClr val="6AA84F"/>
                </a:solidFill>
              </a:rPr>
            </a:br>
            <a:r>
              <a:rPr lang="en-IN" sz="2000">
                <a:solidFill>
                  <a:srgbClr val="6AA84F"/>
                </a:solidFill>
              </a:rPr>
              <a:t>Akhilesh Wagh</a:t>
            </a:r>
            <a:br>
              <a:rPr lang="en-IN" sz="2000">
                <a:solidFill>
                  <a:srgbClr val="6AA84F"/>
                </a:solidFill>
              </a:rPr>
            </a:br>
            <a:r>
              <a:rPr lang="en-IN" sz="2000">
                <a:solidFill>
                  <a:srgbClr val="6AA84F"/>
                </a:solidFill>
              </a:rPr>
              <a:t>Basel Ghaly</a:t>
            </a:r>
            <a:endParaRPr sz="200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2000">
              <a:solidFill>
                <a:srgbClr val="6AA84F"/>
              </a:solidFill>
            </a:endParaRPr>
          </a:p>
        </p:txBody>
      </p:sp>
      <p:sp>
        <p:nvSpPr>
          <p:cNvPr id="80" name="Google Shape;80;p1"/>
          <p:cNvSpPr txBox="1"/>
          <p:nvPr>
            <p:ph type="subTitle" idx="1"/>
          </p:nvPr>
        </p:nvSpPr>
        <p:spPr>
          <a:xfrm>
            <a:off x="1581085" y="4801248"/>
            <a:ext cx="5759400" cy="787839"/>
          </a:xfrm>
          <a:prstGeom prst="rect">
            <a:avLst/>
          </a:prstGeom>
          <a:noFill/>
          <a:ln>
            <a:noFill/>
          </a:ln>
          <a:effectLst>
            <a:outerShdw dist="17961" dir="2700000" algn="ctr" rotWithShape="0">
              <a:schemeClr val="lt2"/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2B39"/>
              </a:buClr>
              <a:buSzPts val="2000"/>
              <a:buFont typeface="Poppins" panose="00000500000000000000"/>
              <a:buNone/>
            </a:pPr>
            <a:r>
              <a:rPr lang="ru-RU"/>
              <a:t>Stevens Institute of Technology</a:t>
            </a:r>
            <a:endParaRPr lang="ru-RU"/>
          </a:p>
        </p:txBody>
      </p:sp>
      <p:sp>
        <p:nvSpPr>
          <p:cNvPr id="81" name="Google Shape;81;p1"/>
          <p:cNvSpPr txBox="1"/>
          <p:nvPr/>
        </p:nvSpPr>
        <p:spPr>
          <a:xfrm>
            <a:off x="1581242" y="1595064"/>
            <a:ext cx="5555795" cy="13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ru-RU" sz="2600" b="1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Management Best Practice Award</a:t>
            </a:r>
            <a:endParaRPr sz="2600" b="1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ru-RU" sz="2600" b="1">
                <a:solidFill>
                  <a:srgbClr val="0070C0"/>
                </a:solidFill>
              </a:rPr>
              <a:t>Thir</a:t>
            </a:r>
            <a:r>
              <a:rPr lang="en-IN" altLang="ru-RU" sz="2600" b="1">
                <a:solidFill>
                  <a:srgbClr val="0070C0"/>
                </a:solidFill>
              </a:rPr>
              <a:t>d</a:t>
            </a:r>
            <a:r>
              <a:rPr lang="ru-RU" sz="2600" b="1">
                <a:solidFill>
                  <a:srgbClr val="0070C0"/>
                </a:solidFill>
              </a:rPr>
              <a:t> </a:t>
            </a:r>
            <a:r>
              <a:rPr lang="ru-RU" sz="2600" b="1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Place</a:t>
            </a:r>
            <a:endParaRPr sz="2600" b="1" i="0" u="none" strike="noStrike" cap="none">
              <a:solidFill>
                <a:srgbClr val="0070C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2" name="Google Shape;82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24517" y="618330"/>
            <a:ext cx="2431875" cy="103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"/>
          <p:cNvSpPr txBox="1"/>
          <p:nvPr/>
        </p:nvSpPr>
        <p:spPr>
          <a:xfrm>
            <a:off x="5924732" y="5111108"/>
            <a:ext cx="2011500" cy="8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By Prof.  Feng Liu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Signature: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4">
      <a:dk1>
        <a:srgbClr val="4D4D4D"/>
      </a:dk1>
      <a:lt1>
        <a:srgbClr val="FFFFFF"/>
      </a:lt1>
      <a:dk2>
        <a:srgbClr val="000000"/>
      </a:dk2>
      <a:lt2>
        <a:srgbClr val="9B6902"/>
      </a:lt2>
      <a:accent1>
        <a:srgbClr val="C75E00"/>
      </a:accent1>
      <a:accent2>
        <a:srgbClr val="FED416"/>
      </a:accent2>
      <a:accent3>
        <a:srgbClr val="FFFFFF"/>
      </a:accent3>
      <a:accent4>
        <a:srgbClr val="404040"/>
      </a:accent4>
      <a:accent5>
        <a:srgbClr val="E0B6AA"/>
      </a:accent5>
      <a:accent6>
        <a:srgbClr val="E6C013"/>
      </a:accent6>
      <a:hlink>
        <a:srgbClr val="EE6600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WPS Presentation</Application>
  <PresentationFormat/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SimSun</vt:lpstr>
      <vt:lpstr>Wingdings</vt:lpstr>
      <vt:lpstr>Arial</vt:lpstr>
      <vt:lpstr>Poppins</vt:lpstr>
      <vt:lpstr>Calibri</vt:lpstr>
      <vt:lpstr>Microsoft YaHei</vt:lpstr>
      <vt:lpstr>Arial Unicode MS</vt:lpstr>
      <vt:lpstr>template</vt:lpstr>
      <vt:lpstr>Jay Mahendrabhai Prajapati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Project:  Group members: Suresh Kannan SasidharanSangeetha S RajanJay Mahendrabhai Prajapati</dc:title>
  <dc:creator/>
  <cp:lastModifiedBy>Annie</cp:lastModifiedBy>
  <cp:revision>3</cp:revision>
  <dcterms:created xsi:type="dcterms:W3CDTF">2021-12-06T22:32:00Z</dcterms:created>
  <dcterms:modified xsi:type="dcterms:W3CDTF">2021-12-12T18:14:33Z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9377CB1724B5461CBCA7EE823A1A782E</vt:lpwstr>
  </property>
  <property fmtid="{D5CDD505-2E9C-101B-9397-08002B2CF9AE}" pid="3" name="KSOProductBuildVer">
    <vt:lpwstr>1033-11.2.0.10382</vt:lpwstr>
  </property>
</Properties>
</file>