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49" r:id="rId2"/>
  </p:sldMasterIdLst>
  <p:sldIdLst>
    <p:sldId id="258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66FF"/>
    <a:srgbClr val="6600FF"/>
    <a:srgbClr val="FFD629"/>
    <a:srgbClr val="CFE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9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F58CB-C34D-46DA-B555-E6C2DEF7A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B3F9B-55B0-4B51-A277-952B43D1C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41D7-4D5A-4F1C-987D-4AB535934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5B9CE-662C-4CD6-92FF-6F869EB9D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C992D-C7DA-4FB8-8807-CDE66A3A7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574C3-647F-4D85-8A7C-DAFA3732E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06EBA-910E-4F6A-8B48-FF453651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3D43-9A3C-4D7C-BBE0-8592D334A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27918-6FA1-4B86-A957-68B2AC5B9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D107A-B811-4105-96AC-EE6B9E67F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3EE35-583A-44AC-A6A4-178D4D706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A0A9CE-12C6-4FB7-A34A-E8D8C9D79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Chalkboard-Ma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60563" y="-609600"/>
            <a:ext cx="13312776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096000" y="1036637"/>
            <a:ext cx="2895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I’ve tried to continuously make it a part of my life, whether it be teaching classes for MIT SPLASH to just helping out classmates whenever I can help out.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I’m genuinely interested in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teaching, and I love the feeling and sense of accomplishment that comes with it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0" y="274528"/>
            <a:ext cx="5943600" cy="646331"/>
          </a:xfrm>
          <a:prstGeom prst="rect">
            <a:avLst/>
          </a:prstGeom>
          <a:solidFill>
            <a:srgbClr val="FFD62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 want to teach because I want to convey my love for discovery and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learning to others.</a:t>
            </a:r>
            <a:endParaRPr lang="en-US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6553200" y="6248400"/>
            <a:ext cx="2514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6144" tIns="28072" rIns="56144" bIns="28072"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048000" y="5151437"/>
            <a:ext cx="2895600" cy="1477328"/>
          </a:xfrm>
          <a:prstGeom prst="rect">
            <a:avLst/>
          </a:prstGeom>
          <a:solidFill>
            <a:srgbClr val="6600FF"/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 Italian language or culture classes taken</a:t>
            </a:r>
          </a:p>
          <a:p>
            <a:endParaRPr lang="en-US" sz="15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5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algn="ctr"/>
            <a:endParaRPr lang="en-US" sz="15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3048000" y="1036637"/>
            <a:ext cx="2895600" cy="1938992"/>
          </a:xfrm>
          <a:prstGeom prst="rect">
            <a:avLst/>
          </a:prstGeom>
          <a:solidFill>
            <a:srgbClr val="6600FF"/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I’ve taught classes for MIT SPLASH, was a tutor in high school for Algebra, Pre-Calc, and Calculus. I also taught a summer camp in Qingdao, China to ~30 students. Recently, I worked on an educational game at Microsoft to teach children programming.</a:t>
            </a:r>
            <a:endParaRPr lang="en-US" sz="1500" dirty="0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7" name="TextBox 13"/>
          <p:cNvSpPr txBox="1">
            <a:spLocks noChangeArrowheads="1"/>
          </p:cNvSpPr>
          <p:nvPr/>
        </p:nvSpPr>
        <p:spPr bwMode="auto">
          <a:xfrm>
            <a:off x="6096000" y="5151437"/>
            <a:ext cx="28956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After my freshman year, I did MISTI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China and went to Hong Kong to do research at the University of Hong Kong. In high school, I spent a summer in Qingdao, China teaching children English.</a:t>
            </a:r>
            <a:endParaRPr lang="en-US" sz="15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228600" y="284162"/>
            <a:ext cx="259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MISTI Global Teaching </a:t>
            </a: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Labs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IAP 2014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3581400"/>
            <a:ext cx="2590800" cy="3017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D6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3048000" y="3094037"/>
            <a:ext cx="2895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 would like to teach a math subject</a:t>
            </a:r>
            <a:r>
              <a:rPr lang="en-US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I really enjoyed 18.01 and 18.02 at MIT and I tutored math subjects in High School. If possible, I would love to teach a computer science class because I really like programming and I think it is a very useful skill </a:t>
            </a:r>
            <a:r>
              <a:rPr lang="en-US" sz="1500" smtClean="0">
                <a:latin typeface="Calibri" pitchFamily="34" charset="0"/>
                <a:ea typeface="Calibri" pitchFamily="34" charset="0"/>
                <a:cs typeface="Calibri" pitchFamily="34" charset="0"/>
              </a:rPr>
              <a:t>to have.</a:t>
            </a:r>
            <a:endParaRPr lang="en-US" sz="15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0" y="3094037"/>
            <a:ext cx="2895600" cy="1938992"/>
          </a:xfrm>
          <a:prstGeom prst="rect">
            <a:avLst/>
          </a:prstGeom>
          <a:solidFill>
            <a:srgbClr val="6600FF"/>
          </a:solidFill>
          <a:ln w="9525">
            <a:solidFill>
              <a:srgbClr val="FFD629"/>
            </a:solidFill>
            <a:miter lim="800000"/>
            <a:headEnd/>
            <a:tailEnd/>
          </a:ln>
        </p:spPr>
        <p:txBody>
          <a:bodyPr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5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Having studied Latin for 5 years, I have always been very interested in Roman Culture. During my senior year of High School, my AP Latin class was going to go on a trip to Italy, but it never went through. I’ve been wanting to go ever since!</a:t>
            </a:r>
            <a:endParaRPr lang="en-US" sz="15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062" name="Picture 18" descr="MISTI_nobox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172200"/>
            <a:ext cx="838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228600" y="1752600"/>
            <a:ext cx="2590800" cy="381000"/>
          </a:xfrm>
          <a:prstGeom prst="rect">
            <a:avLst/>
          </a:prstGeom>
          <a:solidFill>
            <a:srgbClr val="FFD629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2209800"/>
            <a:ext cx="2590800" cy="381000"/>
          </a:xfrm>
          <a:prstGeom prst="rect">
            <a:avLst/>
          </a:prstGeom>
          <a:solidFill>
            <a:srgbClr val="FFD629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667000"/>
            <a:ext cx="2590800" cy="381000"/>
          </a:xfrm>
          <a:prstGeom prst="rect">
            <a:avLst/>
          </a:prstGeom>
          <a:solidFill>
            <a:srgbClr val="FFD629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66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2590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Annie Tang</a:t>
            </a:r>
          </a:p>
          <a:p>
            <a:pPr algn="ctr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Architecture</a:t>
            </a:r>
          </a:p>
          <a:p>
            <a:pPr algn="ctr"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2014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IMG_14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81400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289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1_Default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misti</dc:creator>
  <cp:lastModifiedBy>Annie Tang</cp:lastModifiedBy>
  <cp:revision>25</cp:revision>
  <dcterms:created xsi:type="dcterms:W3CDTF">2013-10-08T02:30:49Z</dcterms:created>
  <dcterms:modified xsi:type="dcterms:W3CDTF">2013-10-08T03:21:00Z</dcterms:modified>
</cp:coreProperties>
</file>