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9" r:id="rId12"/>
    <p:sldId id="266" r:id="rId13"/>
    <p:sldId id="267" r:id="rId14"/>
    <p:sldId id="271" r:id="rId15"/>
    <p:sldId id="270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5324" autoAdjust="0"/>
  </p:normalViewPr>
  <p:slideViewPr>
    <p:cSldViewPr snapToGrid="0">
      <p:cViewPr varScale="1">
        <p:scale>
          <a:sx n="98" d="100"/>
          <a:sy n="98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3A691-9F83-4975-BC8E-4DFF3C8B641B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F1F37-A00C-4B3C-BC36-1847610FFF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4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0F1F37-A00C-4B3C-BC36-1847610FFFC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7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EFFF-FD63-41B6-B8B0-2FC777117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4EDC6-E7F9-4341-A9E6-C01138588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9ED7-BBB3-4CDE-95C1-F5CE41E3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4CD5-426A-46AE-8CD7-08EF93CE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D90D-EFD2-44CB-B65E-3EF0103A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9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E9C1-AA04-4800-AE4D-6A4F7C2D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DF229-3428-4C52-A256-133C18E79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9750-88E2-455A-8833-8F3C2B6C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3801-D06C-4FDD-8692-730FA95A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C0AAA-DC3D-4040-BECB-C2892F18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198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119AC-847B-47A1-B120-876321EBD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7B369-862E-4F3B-9F80-2C53123DC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A860A-BC95-49F5-9C1A-1A4F2B7B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350C-4358-4866-B03B-E2B83591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43018-C793-4020-82C0-21F9BE04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9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A6BD-B7E6-43A5-98E4-4A639AD7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E99F-B326-4B63-9946-AFCCAABB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363" indent="-360363">
              <a:defRPr/>
            </a:lvl1pPr>
            <a:lvl2pPr marL="809625" indent="-352425">
              <a:defRPr/>
            </a:lvl2pPr>
            <a:lvl3pPr marL="1257300" indent="-342900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9FC7-4EE4-42D9-9A5A-477F6A28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DD4D9-00B9-4C6C-BEA7-24D76E936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B797-44F2-4605-94C8-4EEBD227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33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919-0FD1-43DE-AD4F-80298882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B0237-72B2-411F-8FC8-084A74CA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4D-D12D-4A79-9982-44E226AB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FBB0-7EF8-4B24-B4A5-71412CC5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636BE-0CD4-45B3-A908-7A12E834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8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A68-259D-4F6C-B13E-34292594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DECA-6F08-4B38-8E42-5AF02091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C5B4-52A8-4E3E-9141-ECA70F8E7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C32A6-06AC-4270-BFE5-1A9D85B0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40D15-ABCE-4B8E-B7E2-82FFB535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C1EC-CD92-4A91-A972-A726B7E7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6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B07-C397-4C13-8F62-2FB5D048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41D5-78DA-4CAE-A3C6-72F0E246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AB7FE-C9E4-4AFF-88C2-052179D15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276F6-7F47-40AA-A8BA-941B952EB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941E1-4D73-4E62-8BBE-C722F110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E6765-A567-42A7-9597-69E2729F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CEA66-CD2B-4D53-B0AF-2BDB35AD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506F5-878D-44AB-9D59-9A9E3826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54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C413-EFBA-4843-898E-59AAB8FF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A2DBB-1C37-434E-A7F9-8152E7F6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A71D9-C6AE-44AD-A1AF-8DD3A6CC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2C5E3-4A7F-4CE5-900F-5DC6A5D0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4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5E7D-A4D4-40B1-9C3A-4F0E1B51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3E093-575A-45E5-860D-234F1BC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4E09-814A-4A28-9D25-72F82171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6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BC8-F4A5-48D0-BBDC-046A1630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FC35-B6B2-4C80-97C7-62B5E7BA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0DA84-EE02-40A9-9C44-0B7B8B11D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3649C-57C7-40BB-AE27-CC4320E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41BE-71C9-4F34-8E82-42AF5ABD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96457-94B4-4FA8-9501-CCDD07FD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72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FBC5-C6C3-424A-9420-99ABD70E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513AB2-83D8-4E5C-BF6E-78684A26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0AC9B-8999-4014-948A-6155AC7E6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C3B64-609B-4E23-A652-F2B6B500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C9292-67E6-4E3E-9B24-26EED6E6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C7B9C-2191-4FE4-B112-EE9BC29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91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9.sv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23" Type="http://schemas.openxmlformats.org/officeDocument/2006/relationships/image" Target="../media/image11.sv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E4310-E8CF-4BAD-9FD4-5EEA305F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26E6-C9B8-4331-8EAC-692A22AEB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DDD0E-5ABF-4B0A-A7C8-361472F39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B87E-4423-4514-ADD2-C76037FF2231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B61F-F64B-49BA-94C7-3EDF54811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51D13-1675-47F7-A101-96E521892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DA33-931B-4AE9-B8D9-D60242EFC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9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C1EB97-06A2-47E5-AD50-235CA663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Individueel Project @ </a:t>
            </a:r>
            <a:r>
              <a:rPr lang="nl-NL" sz="2800" dirty="0" err="1"/>
              <a:t>Sogyo</a:t>
            </a:r>
            <a:endParaRPr lang="nl-NL" sz="2800" dirty="0"/>
          </a:p>
          <a:p>
            <a:r>
              <a:rPr lang="nl-NL" sz="2800" dirty="0"/>
              <a:t>7 februari 2022</a:t>
            </a:r>
          </a:p>
          <a:p>
            <a:r>
              <a:rPr lang="nl-NL" sz="2800" dirty="0"/>
              <a:t>Anneke Kraamer</a:t>
            </a:r>
            <a:endParaRPr lang="en-GB" sz="28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71B71A4-0455-4648-8319-C48FCC5F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81" y="1482829"/>
            <a:ext cx="5895238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D08-CD06-4FCF-9EC7-A29DBE7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79A6-D0F2-40D1-944E-EF2CEE29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Domain (Java)</a:t>
            </a:r>
          </a:p>
          <a:p>
            <a:pPr lvl="1"/>
            <a:r>
              <a:rPr lang="nl-NL" dirty="0" err="1"/>
              <a:t>Main</a:t>
            </a:r>
            <a:endParaRPr lang="nl-NL" dirty="0"/>
          </a:p>
          <a:p>
            <a:pPr lvl="2"/>
            <a:r>
              <a:rPr lang="nl-NL" dirty="0" err="1"/>
              <a:t>Player</a:t>
            </a:r>
            <a:endParaRPr lang="nl-NL" dirty="0"/>
          </a:p>
          <a:p>
            <a:pPr lvl="2"/>
            <a:r>
              <a:rPr lang="nl-NL" dirty="0"/>
              <a:t>Board</a:t>
            </a:r>
          </a:p>
          <a:p>
            <a:pPr lvl="2"/>
            <a:r>
              <a:rPr lang="nl-NL" dirty="0" err="1"/>
              <a:t>TileBag</a:t>
            </a:r>
            <a:endParaRPr lang="nl-NL" dirty="0"/>
          </a:p>
          <a:p>
            <a:pPr lvl="2"/>
            <a:r>
              <a:rPr lang="nl-NL" dirty="0" err="1"/>
              <a:t>Tile</a:t>
            </a:r>
            <a:endParaRPr lang="nl-NL" dirty="0"/>
          </a:p>
          <a:p>
            <a:pPr lvl="2"/>
            <a:r>
              <a:rPr lang="nl-NL" dirty="0" err="1"/>
              <a:t>Enums</a:t>
            </a:r>
            <a:endParaRPr lang="nl-NL" dirty="0"/>
          </a:p>
          <a:p>
            <a:pPr lvl="3"/>
            <a:r>
              <a:rPr lang="nl-NL" dirty="0"/>
              <a:t>Colour</a:t>
            </a:r>
          </a:p>
          <a:p>
            <a:pPr lvl="3"/>
            <a:r>
              <a:rPr lang="nl-NL" dirty="0" err="1"/>
              <a:t>Shape</a:t>
            </a:r>
            <a:endParaRPr lang="nl-NL" dirty="0"/>
          </a:p>
          <a:p>
            <a:pPr lvl="3"/>
            <a:r>
              <a:rPr lang="nl-NL" dirty="0" err="1"/>
              <a:t>Neighbour</a:t>
            </a:r>
            <a:r>
              <a:rPr lang="nl-NL" dirty="0"/>
              <a:t> (</a:t>
            </a:r>
            <a:r>
              <a:rPr lang="nl-NL" dirty="0" err="1"/>
              <a:t>postion</a:t>
            </a:r>
            <a:r>
              <a:rPr lang="nl-NL" dirty="0"/>
              <a:t>)</a:t>
            </a:r>
          </a:p>
          <a:p>
            <a:pPr lvl="2"/>
            <a:r>
              <a:rPr lang="nl-NL" dirty="0" err="1"/>
              <a:t>Implementation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69DD8-917E-4BDA-931D-33E56D1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500" y="365125"/>
            <a:ext cx="5145574" cy="4051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6D048D-6134-438A-AFC0-8ECFCB8C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677" y="2016405"/>
            <a:ext cx="4734586" cy="4801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FFC66-057E-4029-96E6-44E8D296F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260" y="98040"/>
            <a:ext cx="3391373" cy="3105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08D4F-8132-479D-BA76-85989184A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899" y="4371088"/>
            <a:ext cx="1533739" cy="1514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39980-4AAB-4F62-8AFF-0D5ED9000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896" y="5299046"/>
            <a:ext cx="157184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1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6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D08-CD06-4FCF-9EC7-A29DBE7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79A6-D0F2-40D1-944E-EF2CEE29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Domain (Java)</a:t>
            </a:r>
          </a:p>
          <a:p>
            <a:pPr lvl="1"/>
            <a:r>
              <a:rPr lang="nl-NL" dirty="0" err="1"/>
              <a:t>Main</a:t>
            </a:r>
            <a:endParaRPr lang="nl-NL" dirty="0"/>
          </a:p>
          <a:p>
            <a:pPr lvl="1"/>
            <a:r>
              <a:rPr lang="nl-NL" dirty="0"/>
              <a:t>Test</a:t>
            </a:r>
          </a:p>
          <a:p>
            <a:pPr lvl="2"/>
            <a:r>
              <a:rPr lang="nl-NL" dirty="0" err="1"/>
              <a:t>StartGameTest</a:t>
            </a:r>
            <a:endParaRPr lang="nl-NL" dirty="0"/>
          </a:p>
          <a:p>
            <a:pPr lvl="2"/>
            <a:r>
              <a:rPr lang="nl-NL" dirty="0" err="1"/>
              <a:t>PlayGameTest</a:t>
            </a:r>
            <a:endParaRPr lang="nl-NL" dirty="0"/>
          </a:p>
          <a:p>
            <a:pPr lvl="2"/>
            <a:r>
              <a:rPr lang="nl-NL" dirty="0" err="1"/>
              <a:t>PlayGameRulesTest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FA46F8-2A95-48A4-9335-7C750731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32" y="346400"/>
            <a:ext cx="3458058" cy="257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04D42-1FE0-476E-A138-74E8151D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4" y="4457051"/>
            <a:ext cx="6531200" cy="2198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5029EB-D4E2-4F3E-B497-8F28443E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541" y="3111679"/>
            <a:ext cx="5303836" cy="338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9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459-3555-4579-ADE5-9AF6FFCD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0D28-D786-44ED-9CF5-ABA01768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Domain (Java)</a:t>
            </a:r>
          </a:p>
          <a:p>
            <a:r>
              <a:rPr lang="nl-NL" dirty="0"/>
              <a:t>API (Java)</a:t>
            </a:r>
          </a:p>
          <a:p>
            <a:pPr lvl="1"/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 err="1"/>
              <a:t>Player</a:t>
            </a:r>
            <a:endParaRPr lang="nl-NL" dirty="0"/>
          </a:p>
          <a:p>
            <a:pPr lvl="2"/>
            <a:r>
              <a:rPr lang="nl-NL" dirty="0"/>
              <a:t>Board</a:t>
            </a:r>
          </a:p>
          <a:p>
            <a:pPr lvl="2"/>
            <a:r>
              <a:rPr lang="nl-NL" dirty="0" err="1"/>
              <a:t>TileBag</a:t>
            </a:r>
            <a:endParaRPr lang="nl-NL" dirty="0"/>
          </a:p>
          <a:p>
            <a:pPr lvl="2"/>
            <a:r>
              <a:rPr lang="nl-NL" dirty="0" err="1"/>
              <a:t>Tile</a:t>
            </a:r>
            <a:endParaRPr lang="nl-NL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DBED1B-A658-45EC-A971-C6282889A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03" y="-1825625"/>
            <a:ext cx="136739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41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265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459-3555-4579-ADE5-9AF6FFCD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0D28-D786-44ED-9CF5-ABA01768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Domain (Java)</a:t>
            </a:r>
          </a:p>
          <a:p>
            <a:r>
              <a:rPr lang="nl-NL" dirty="0"/>
              <a:t>API (Java)</a:t>
            </a:r>
          </a:p>
          <a:p>
            <a:pPr lvl="1"/>
            <a:r>
              <a:rPr lang="nl-NL" dirty="0" err="1"/>
              <a:t>Models</a:t>
            </a:r>
            <a:endParaRPr lang="nl-NL" dirty="0"/>
          </a:p>
          <a:p>
            <a:pPr lvl="1"/>
            <a:r>
              <a:rPr lang="nl-NL" dirty="0"/>
              <a:t>Actions</a:t>
            </a:r>
          </a:p>
          <a:p>
            <a:pPr lvl="2"/>
            <a:r>
              <a:rPr lang="nl-NL" dirty="0" err="1"/>
              <a:t>StartQwirkle</a:t>
            </a:r>
            <a:endParaRPr lang="nl-NL" dirty="0"/>
          </a:p>
          <a:p>
            <a:pPr lvl="2"/>
            <a:r>
              <a:rPr lang="nl-NL" dirty="0" err="1"/>
              <a:t>PlayTile</a:t>
            </a:r>
            <a:endParaRPr lang="nl-NL" dirty="0"/>
          </a:p>
          <a:p>
            <a:pPr lvl="2"/>
            <a:r>
              <a:rPr lang="nl-NL" dirty="0"/>
              <a:t>Trade</a:t>
            </a:r>
          </a:p>
          <a:p>
            <a:pPr lvl="3"/>
            <a:r>
              <a:rPr lang="nl-NL" dirty="0" err="1"/>
              <a:t>TradeInput</a:t>
            </a:r>
            <a:endParaRPr lang="nl-NL" dirty="0"/>
          </a:p>
          <a:p>
            <a:pPr lvl="2"/>
            <a:r>
              <a:rPr lang="nl-NL" dirty="0" err="1"/>
              <a:t>ConfirmTurn</a:t>
            </a:r>
            <a:endParaRPr lang="nl-NL" dirty="0"/>
          </a:p>
          <a:p>
            <a:pPr lvl="2"/>
            <a:r>
              <a:rPr lang="nl-NL" dirty="0" err="1"/>
              <a:t>CancelTurn</a:t>
            </a:r>
            <a:endParaRPr lang="nl-NL" dirty="0"/>
          </a:p>
          <a:p>
            <a:pPr lvl="2"/>
            <a:endParaRPr lang="nl-NL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6AB1A40-B950-4971-AC25-357C16BF0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103" y="-9728"/>
            <a:ext cx="136739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1459-3555-4579-ADE5-9AF6FFCD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0D28-D786-44ED-9CF5-ABA017681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Domain (Java)</a:t>
            </a:r>
          </a:p>
          <a:p>
            <a:r>
              <a:rPr lang="nl-NL" dirty="0"/>
              <a:t>API (Java)</a:t>
            </a:r>
          </a:p>
          <a:p>
            <a:r>
              <a:rPr lang="nl-NL" dirty="0" err="1"/>
              <a:t>Frontend</a:t>
            </a:r>
            <a:r>
              <a:rPr lang="nl-NL" dirty="0"/>
              <a:t> (</a:t>
            </a:r>
            <a:r>
              <a:rPr lang="nl-NL" dirty="0" err="1"/>
              <a:t>TypeScript</a:t>
            </a:r>
            <a:r>
              <a:rPr lang="nl-NL" dirty="0"/>
              <a:t>/</a:t>
            </a:r>
            <a:r>
              <a:rPr lang="nl-NL" dirty="0" err="1"/>
              <a:t>React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601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7A1-F7A7-4D6F-A33F-84EE9A63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9F4A-0F77-4AA4-8B8E-F6A83984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Spelregels</a:t>
            </a:r>
          </a:p>
          <a:p>
            <a:r>
              <a:rPr lang="nl-NL" dirty="0"/>
              <a:t>Aantal spelers invullen (wordt nu altijd 1)</a:t>
            </a:r>
          </a:p>
          <a:p>
            <a:r>
              <a:rPr lang="nl-NL" dirty="0"/>
              <a:t>Spel start</a:t>
            </a:r>
          </a:p>
          <a:p>
            <a:pPr lvl="1"/>
            <a:r>
              <a:rPr lang="nl-NL" dirty="0"/>
              <a:t>Bovenaan: ben je aan de beurt</a:t>
            </a:r>
          </a:p>
          <a:p>
            <a:pPr lvl="1"/>
            <a:r>
              <a:rPr lang="nl-NL" dirty="0"/>
              <a:t>Score</a:t>
            </a:r>
          </a:p>
          <a:p>
            <a:pPr lvl="1"/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lvl="1"/>
            <a:r>
              <a:rPr lang="nl-NL" dirty="0"/>
              <a:t>Hand met steentjes</a:t>
            </a:r>
          </a:p>
          <a:p>
            <a:pPr lvl="1"/>
            <a:r>
              <a:rPr lang="nl-NL" dirty="0"/>
              <a:t>Knoppen voor zet bevestigen, steentjes ruilen, zet annuleren</a:t>
            </a:r>
          </a:p>
          <a:p>
            <a:pPr lvl="1"/>
            <a:r>
              <a:rPr lang="nl-NL" dirty="0"/>
              <a:t>Aantal steentjes nog over in de zak</a:t>
            </a:r>
          </a:p>
          <a:p>
            <a:pPr lvl="1"/>
            <a:r>
              <a:rPr lang="nl-NL" dirty="0" err="1"/>
              <a:t>Restart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492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CAF-75A9-48DE-AEA0-33976D5D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6F63-F636-47E5-8FB8-3D9FBB43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Steentjes neerleggen</a:t>
            </a:r>
          </a:p>
          <a:p>
            <a:pPr lvl="1"/>
            <a:r>
              <a:rPr lang="nl-NL" dirty="0"/>
              <a:t>In één lijn</a:t>
            </a:r>
          </a:p>
          <a:p>
            <a:pPr lvl="1"/>
            <a:r>
              <a:rPr lang="nl-NL" dirty="0"/>
              <a:t>Serie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past zich aan</a:t>
            </a:r>
          </a:p>
          <a:p>
            <a:r>
              <a:rPr lang="nl-NL" dirty="0"/>
              <a:t>Annuleren</a:t>
            </a:r>
          </a:p>
          <a:p>
            <a:pPr lvl="1"/>
            <a:r>
              <a:rPr lang="nl-NL" dirty="0" err="1"/>
              <a:t>Grid</a:t>
            </a:r>
            <a:r>
              <a:rPr lang="nl-NL" dirty="0"/>
              <a:t> past zich terug aan</a:t>
            </a:r>
          </a:p>
          <a:p>
            <a:r>
              <a:rPr lang="nl-NL" dirty="0"/>
              <a:t>Bevestigen</a:t>
            </a:r>
          </a:p>
          <a:p>
            <a:pPr lvl="1"/>
            <a:r>
              <a:rPr lang="nl-NL" dirty="0"/>
              <a:t>Punten komen erbij</a:t>
            </a:r>
          </a:p>
          <a:p>
            <a:pPr lvl="1"/>
            <a:r>
              <a:rPr lang="nl-NL" dirty="0"/>
              <a:t>Getal in zak wordt kleiner</a:t>
            </a:r>
          </a:p>
        </p:txBody>
      </p:sp>
    </p:spTree>
    <p:extLst>
      <p:ext uri="{BB962C8B-B14F-4D97-AF65-F5344CB8AC3E}">
        <p14:creationId xmlns:p14="http://schemas.microsoft.com/office/powerpoint/2010/main" val="406677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1713-9564-44A0-A0DF-48047BDE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1037-0F10-46F0-8C73-21F775A90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3031"/>
          </a:xfrm>
        </p:spPr>
        <p:txBody>
          <a:bodyPr>
            <a:normAutofit/>
          </a:bodyPr>
          <a:lstStyle/>
          <a:p>
            <a:r>
              <a:rPr lang="nl-NL" dirty="0"/>
              <a:t>Volgende zet</a:t>
            </a:r>
          </a:p>
          <a:p>
            <a:pPr lvl="1"/>
            <a:r>
              <a:rPr lang="nl-NL" dirty="0"/>
              <a:t>Aangrenzend</a:t>
            </a:r>
          </a:p>
          <a:p>
            <a:pPr lvl="1"/>
            <a:r>
              <a:rPr lang="nl-NL" dirty="0"/>
              <a:t>In serie met de liggende steentjes</a:t>
            </a:r>
          </a:p>
          <a:p>
            <a:pPr lvl="1"/>
            <a:r>
              <a:rPr lang="nl-NL" dirty="0"/>
              <a:t>Niet dezelfde</a:t>
            </a:r>
          </a:p>
          <a:p>
            <a:pPr lvl="1"/>
            <a:r>
              <a:rPr lang="nl-NL" dirty="0"/>
              <a:t>Ook in serie met andere steentjes</a:t>
            </a:r>
          </a:p>
          <a:p>
            <a:r>
              <a:rPr lang="nl-NL" dirty="0"/>
              <a:t>Bevestigen</a:t>
            </a:r>
          </a:p>
          <a:p>
            <a:pPr lvl="1"/>
            <a:r>
              <a:rPr lang="nl-NL" dirty="0"/>
              <a:t>Punten komen erbij</a:t>
            </a:r>
          </a:p>
          <a:p>
            <a:pPr lvl="1"/>
            <a:r>
              <a:rPr lang="nl-NL" dirty="0"/>
              <a:t>Getal in zak wordt kleiner</a:t>
            </a:r>
          </a:p>
          <a:p>
            <a:r>
              <a:rPr lang="nl-NL" dirty="0"/>
              <a:t>Steentjes wisselen</a:t>
            </a:r>
          </a:p>
          <a:p>
            <a:r>
              <a:rPr lang="en-GB" dirty="0" err="1"/>
              <a:t>Qwirkle</a:t>
            </a:r>
            <a:r>
              <a:rPr lang="en-GB" dirty="0"/>
              <a:t> </a:t>
            </a:r>
            <a:r>
              <a:rPr lang="en-GB" dirty="0" err="1"/>
              <a:t>leggen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E86F1-07E5-47E5-8463-CFB622580D66}"/>
              </a:ext>
            </a:extLst>
          </p:cNvPr>
          <p:cNvSpPr txBox="1"/>
          <p:nvPr/>
        </p:nvSpPr>
        <p:spPr>
          <a:xfrm>
            <a:off x="6095999" y="1825625"/>
            <a:ext cx="5927387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placementIsValid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isFirstMove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isFirstTileInLine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adjacentToExistingTiles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y)) 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!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isInLineWithSeries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|| !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adjacentToSeries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overlapsTileInGrid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|| !</a:t>
            </a:r>
            <a:r>
              <a:rPr lang="en-GB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fitsInSeries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y, tile)) 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92067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9683-A7B4-4543-A8AF-29CAD4B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geleerd?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16C5-E890-4B6D-BFF1-48D1833B3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Technisch</a:t>
            </a:r>
          </a:p>
          <a:p>
            <a:r>
              <a:rPr lang="nl-NL" dirty="0"/>
              <a:t>Communicatie </a:t>
            </a:r>
            <a:r>
              <a:rPr lang="nl-NL" dirty="0" err="1"/>
              <a:t>frontend</a:t>
            </a:r>
            <a:r>
              <a:rPr lang="nl-NL" dirty="0"/>
              <a:t> – backend</a:t>
            </a:r>
          </a:p>
          <a:p>
            <a:r>
              <a:rPr lang="nl-NL" dirty="0" err="1"/>
              <a:t>React</a:t>
            </a:r>
            <a:r>
              <a:rPr lang="nl-NL" dirty="0"/>
              <a:t> &amp; Typescript</a:t>
            </a:r>
          </a:p>
          <a:p>
            <a:r>
              <a:rPr lang="nl-NL" dirty="0"/>
              <a:t>Cleaner code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Persoonlijk</a:t>
            </a:r>
          </a:p>
          <a:p>
            <a:r>
              <a:rPr lang="nl-NL" dirty="0"/>
              <a:t>Als ik iets snap gaat het super snel, anders loop ik soms vast</a:t>
            </a:r>
          </a:p>
          <a:p>
            <a:r>
              <a:rPr lang="nl-NL" dirty="0"/>
              <a:t>Soms verzand ik wat in details</a:t>
            </a:r>
          </a:p>
        </p:txBody>
      </p:sp>
    </p:spTree>
    <p:extLst>
      <p:ext uri="{BB962C8B-B14F-4D97-AF65-F5344CB8AC3E}">
        <p14:creationId xmlns:p14="http://schemas.microsoft.com/office/powerpoint/2010/main" val="1257920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C30C-A247-4A8C-B5C1-837AEC9A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zou ik nog willen toepassen &amp; leren?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210F-5BE6-44DE-A9A2-E4CA57379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/>
              <a:t>Extra features</a:t>
            </a:r>
          </a:p>
          <a:p>
            <a:r>
              <a:rPr lang="nl-NL" dirty="0"/>
              <a:t>Drag &amp; Drop</a:t>
            </a:r>
          </a:p>
          <a:p>
            <a:r>
              <a:rPr lang="nl-NL" dirty="0" err="1"/>
              <a:t>Websockets</a:t>
            </a:r>
            <a:r>
              <a:rPr lang="nl-NL" dirty="0"/>
              <a:t> – meerdere spelers verbinden</a:t>
            </a:r>
          </a:p>
          <a:p>
            <a:r>
              <a:rPr lang="nl-NL" dirty="0"/>
              <a:t>Over internet spelen</a:t>
            </a:r>
          </a:p>
          <a:p>
            <a:r>
              <a:rPr lang="nl-NL" dirty="0" err="1"/>
              <a:t>Colourblind</a:t>
            </a:r>
            <a:r>
              <a:rPr lang="nl-NL" dirty="0"/>
              <a:t> mode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Wat wil ik nog leren</a:t>
            </a:r>
          </a:p>
          <a:p>
            <a:r>
              <a:rPr lang="en-GB" dirty="0"/>
              <a:t>Meer over React &amp; Typescript</a:t>
            </a:r>
          </a:p>
          <a:p>
            <a:r>
              <a:rPr lang="en-GB" dirty="0"/>
              <a:t>Meer over NodeJS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08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EED-F724-4909-B6C7-929DC82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806F-227D-481C-BEB8-013834336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Qwirkle</a:t>
            </a:r>
            <a:endParaRPr lang="nl-NL" dirty="0"/>
          </a:p>
          <a:p>
            <a:r>
              <a:rPr lang="nl-NL" dirty="0"/>
              <a:t>Plannen en Ambities</a:t>
            </a:r>
          </a:p>
          <a:p>
            <a:r>
              <a:rPr lang="nl-NL" dirty="0"/>
              <a:t>Persoonlijke en Technische doelen</a:t>
            </a:r>
          </a:p>
          <a:p>
            <a:r>
              <a:rPr lang="nl-NL" dirty="0"/>
              <a:t>Aanpak</a:t>
            </a:r>
          </a:p>
          <a:p>
            <a:r>
              <a:rPr lang="nl-NL" dirty="0"/>
              <a:t>Architecture</a:t>
            </a:r>
          </a:p>
          <a:p>
            <a:r>
              <a:rPr lang="nl-NL" dirty="0"/>
              <a:t>Demo</a:t>
            </a:r>
          </a:p>
          <a:p>
            <a:r>
              <a:rPr lang="nl-NL" dirty="0"/>
              <a:t>Wat heb ik geleerd?</a:t>
            </a:r>
          </a:p>
          <a:p>
            <a:r>
              <a:rPr lang="nl-NL" dirty="0"/>
              <a:t>Wat zou ik nog willen toepassen en leren?</a:t>
            </a:r>
          </a:p>
          <a:p>
            <a:r>
              <a:rPr lang="nl-NL" dirty="0"/>
              <a:t>Wat vond ik leuk en wat minder</a:t>
            </a:r>
          </a:p>
        </p:txBody>
      </p:sp>
    </p:spTree>
    <p:extLst>
      <p:ext uri="{BB962C8B-B14F-4D97-AF65-F5344CB8AC3E}">
        <p14:creationId xmlns:p14="http://schemas.microsoft.com/office/powerpoint/2010/main" val="73228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7CB4-EF9C-4953-98CD-E233980E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vond ik leuk en wat minder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1011A-1B49-445B-8206-E273612A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Leuk</a:t>
            </a:r>
          </a:p>
          <a:p>
            <a:r>
              <a:rPr lang="nl-NL" dirty="0"/>
              <a:t>Backend logica</a:t>
            </a:r>
          </a:p>
          <a:p>
            <a:r>
              <a:rPr lang="nl-NL" dirty="0"/>
              <a:t>Het proces vormgeven</a:t>
            </a:r>
          </a:p>
          <a:p>
            <a:r>
              <a:rPr lang="nl-NL" dirty="0"/>
              <a:t>UI/UX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Minder leuk</a:t>
            </a:r>
          </a:p>
          <a:p>
            <a:r>
              <a:rPr lang="nl-NL" dirty="0" err="1"/>
              <a:t>React</a:t>
            </a:r>
            <a:r>
              <a:rPr lang="nl-NL" dirty="0"/>
              <a:t> &amp; Typescript</a:t>
            </a:r>
          </a:p>
          <a:p>
            <a:r>
              <a:rPr lang="nl-NL" dirty="0"/>
              <a:t>Dat ik niet over alles van weet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072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, colorful&#10;&#10;Description automatically generated">
            <a:extLst>
              <a:ext uri="{FF2B5EF4-FFF2-40B4-BE49-F238E27FC236}">
                <a16:creationId xmlns:a16="http://schemas.microsoft.com/office/drawing/2014/main" id="{668B3D88-6F7E-4405-A033-53604F383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25" y="1369736"/>
            <a:ext cx="7466679" cy="400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4BB8B-2623-460A-BA46-FD09AE92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Qwirkle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5ED4-CEB7-454A-8815-EA2E1BF9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l-NL" dirty="0"/>
              <a:t>Scrabble + Set + Domino</a:t>
            </a:r>
          </a:p>
          <a:p>
            <a:pPr>
              <a:lnSpc>
                <a:spcPct val="150000"/>
              </a:lnSpc>
            </a:pPr>
            <a:r>
              <a:rPr lang="nl-NL" dirty="0"/>
              <a:t>6 kleuren, 6 vormen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Zelfde</a:t>
            </a:r>
            <a:r>
              <a:rPr lang="en-GB" dirty="0"/>
              <a:t> </a:t>
            </a:r>
            <a:r>
              <a:rPr lang="en-GB" dirty="0" err="1"/>
              <a:t>kleur</a:t>
            </a:r>
            <a:r>
              <a:rPr lang="en-GB" dirty="0"/>
              <a:t> XOR </a:t>
            </a:r>
            <a:r>
              <a:rPr lang="en-GB" dirty="0" err="1"/>
              <a:t>zelfde</a:t>
            </a:r>
            <a:r>
              <a:rPr lang="en-GB" dirty="0"/>
              <a:t> </a:t>
            </a:r>
            <a:r>
              <a:rPr lang="en-GB" dirty="0" err="1"/>
              <a:t>vorm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Punten</a:t>
            </a:r>
            <a:r>
              <a:rPr lang="en-GB" dirty="0"/>
              <a:t> voor </a:t>
            </a:r>
            <a:r>
              <a:rPr lang="en-GB" dirty="0" err="1"/>
              <a:t>elke</a:t>
            </a:r>
            <a:r>
              <a:rPr lang="en-GB" dirty="0"/>
              <a:t> reeks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Qwirkle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reeks van 6</a:t>
            </a:r>
          </a:p>
        </p:txBody>
      </p:sp>
    </p:spTree>
    <p:extLst>
      <p:ext uri="{BB962C8B-B14F-4D97-AF65-F5344CB8AC3E}">
        <p14:creationId xmlns:p14="http://schemas.microsoft.com/office/powerpoint/2010/main" val="1128087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956C-A8E4-4311-B19F-F52CFBE4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Plannen en Ambities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7380-AD48-4EEC-9BFE-5C99E34C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Plannen </a:t>
            </a:r>
          </a:p>
          <a:p>
            <a:r>
              <a:rPr lang="nl-NL" dirty="0"/>
              <a:t>MVP met startspel in backend, API en </a:t>
            </a:r>
            <a:r>
              <a:rPr lang="nl-NL" dirty="0" err="1"/>
              <a:t>frontend</a:t>
            </a:r>
            <a:endParaRPr lang="nl-NL" dirty="0"/>
          </a:p>
          <a:p>
            <a:r>
              <a:rPr lang="nl-NL" dirty="0"/>
              <a:t>Alle regels toepassen</a:t>
            </a:r>
          </a:p>
          <a:p>
            <a:r>
              <a:rPr lang="nl-NL" dirty="0"/>
              <a:t>Puntentelling</a:t>
            </a:r>
          </a:p>
          <a:p>
            <a:r>
              <a:rPr lang="nl-NL" dirty="0"/>
              <a:t>Intuïtieve, esthetische UI/UX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Ambities</a:t>
            </a:r>
          </a:p>
          <a:p>
            <a:r>
              <a:rPr lang="nl-NL" dirty="0"/>
              <a:t>Tot 4 personen op verschillende computers</a:t>
            </a:r>
          </a:p>
          <a:p>
            <a:r>
              <a:rPr lang="nl-NL" dirty="0"/>
              <a:t>Topscores van alle spelers ooit</a:t>
            </a:r>
          </a:p>
          <a:p>
            <a:r>
              <a:rPr lang="en-GB" dirty="0" err="1"/>
              <a:t>Optie</a:t>
            </a:r>
            <a:r>
              <a:rPr lang="en-GB" dirty="0"/>
              <a:t> voor </a:t>
            </a:r>
            <a:r>
              <a:rPr lang="en-GB" dirty="0" err="1"/>
              <a:t>kleurenblinden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22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7885-57AB-4FA0-BC93-4C5901F6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Persoonlijke en Technische doelen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947B4-0EB5-40DF-928B-C5093839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dirty="0"/>
              <a:t>Technische leerdoelen</a:t>
            </a:r>
          </a:p>
          <a:p>
            <a:r>
              <a:rPr lang="nl-NL" dirty="0"/>
              <a:t>Met </a:t>
            </a:r>
            <a:r>
              <a:rPr lang="nl-NL" dirty="0" err="1"/>
              <a:t>JavaScript</a:t>
            </a:r>
            <a:r>
              <a:rPr lang="nl-NL" dirty="0"/>
              <a:t>/</a:t>
            </a:r>
            <a:r>
              <a:rPr lang="nl-NL" dirty="0" err="1"/>
              <a:t>React</a:t>
            </a:r>
            <a:r>
              <a:rPr lang="nl-NL" dirty="0"/>
              <a:t> leren werken</a:t>
            </a:r>
          </a:p>
          <a:p>
            <a:r>
              <a:rPr lang="nl-NL" dirty="0"/>
              <a:t>Beter leren begrijpen hoe de verschillende lagen met elkaar samenwerken</a:t>
            </a:r>
          </a:p>
          <a:p>
            <a:r>
              <a:rPr lang="nl-NL" dirty="0"/>
              <a:t>Gestructureerde code schrijven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Persoonlijke</a:t>
            </a:r>
            <a:r>
              <a:rPr lang="en-GB" dirty="0"/>
              <a:t> </a:t>
            </a:r>
            <a:r>
              <a:rPr lang="en-GB" dirty="0" err="1"/>
              <a:t>leerdoelen</a:t>
            </a:r>
            <a:endParaRPr lang="en-GB" dirty="0"/>
          </a:p>
          <a:p>
            <a:r>
              <a:rPr lang="en-GB" dirty="0" err="1"/>
              <a:t>Niet</a:t>
            </a:r>
            <a:r>
              <a:rPr lang="en-GB" dirty="0"/>
              <a:t> in </a:t>
            </a:r>
            <a:r>
              <a:rPr lang="en-GB" dirty="0" err="1"/>
              <a:t>paniek</a:t>
            </a:r>
            <a:r>
              <a:rPr lang="en-GB" dirty="0"/>
              <a:t> </a:t>
            </a:r>
            <a:r>
              <a:rPr lang="en-GB" dirty="0" err="1"/>
              <a:t>raken</a:t>
            </a:r>
            <a:endParaRPr lang="en-GB" dirty="0"/>
          </a:p>
          <a:p>
            <a:r>
              <a:rPr lang="en-GB" dirty="0" err="1"/>
              <a:t>Bijtijds</a:t>
            </a:r>
            <a:r>
              <a:rPr lang="en-GB" dirty="0"/>
              <a:t> </a:t>
            </a:r>
            <a:r>
              <a:rPr lang="en-GB" dirty="0" err="1"/>
              <a:t>hulp</a:t>
            </a:r>
            <a:r>
              <a:rPr lang="en-GB" dirty="0"/>
              <a:t> </a:t>
            </a:r>
            <a:r>
              <a:rPr lang="en-GB" dirty="0" err="1"/>
              <a:t>vragen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begeleiders</a:t>
            </a:r>
            <a:endParaRPr lang="en-GB" dirty="0"/>
          </a:p>
          <a:p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gestructureerde</a:t>
            </a:r>
            <a:r>
              <a:rPr lang="en-GB" dirty="0"/>
              <a:t>, agile </a:t>
            </a:r>
            <a:r>
              <a:rPr lang="en-GB" dirty="0" err="1"/>
              <a:t>manier</a:t>
            </a:r>
            <a:r>
              <a:rPr lang="en-GB" dirty="0"/>
              <a:t> </a:t>
            </a:r>
            <a:r>
              <a:rPr lang="en-GB" dirty="0" err="1"/>
              <a:t>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78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FCF8-331B-4EF0-AF2B-DE08F35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2DF3-3E5F-4474-8A96-BEA244E0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0C26F-F87A-4443-844B-B62C5CD7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7" y="992742"/>
            <a:ext cx="8553269" cy="55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5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FCF8-331B-4EF0-AF2B-DE08F35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2DF3-3E5F-4474-8A96-BEA244E0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endParaRPr lang="nl-NL" dirty="0"/>
          </a:p>
          <a:p>
            <a:r>
              <a:rPr lang="nl-NL" dirty="0"/>
              <a:t>Meetings met Jeroen</a:t>
            </a:r>
          </a:p>
          <a:p>
            <a:r>
              <a:rPr lang="nl-NL" dirty="0"/>
              <a:t>Uitleg van Jeroen gekregen over communicatie tussen </a:t>
            </a:r>
            <a:r>
              <a:rPr lang="nl-NL" dirty="0" err="1"/>
              <a:t>frontend</a:t>
            </a:r>
            <a:r>
              <a:rPr lang="nl-NL" dirty="0"/>
              <a:t> &amp; backend</a:t>
            </a:r>
          </a:p>
          <a:p>
            <a:r>
              <a:rPr lang="nl-NL" dirty="0" err="1"/>
              <a:t>Tutorials</a:t>
            </a:r>
            <a:r>
              <a:rPr lang="nl-NL" dirty="0"/>
              <a:t> volgen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214AF6-24D0-40BE-97F6-EB5739A86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04" y="3794317"/>
            <a:ext cx="2314002" cy="2185502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DN Web Docs">
            <a:extLst>
              <a:ext uri="{FF2B5EF4-FFF2-40B4-BE49-F238E27FC236}">
                <a16:creationId xmlns:a16="http://schemas.microsoft.com/office/drawing/2014/main" id="{DD88E353-DD5A-4391-BA77-8D9F9E2D6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2552" y1="36389" x2="27917" y2="33796"/>
                        <a14:foregroundMark x1="27917" y1="33796" x2="21510" y2="33333"/>
                        <a14:foregroundMark x1="21510" y1="33333" x2="17760" y2="41574"/>
                        <a14:foregroundMark x1="37813" y1="55278" x2="42135" y2="55648"/>
                        <a14:foregroundMark x1="42135" y1="55648" x2="46302" y2="55370"/>
                        <a14:foregroundMark x1="46302" y1="55370" x2="46406" y2="55278"/>
                        <a14:foregroundMark x1="39688" y1="59722" x2="35885" y2="59074"/>
                        <a14:foregroundMark x1="23021" y1="58519" x2="25260" y2="45185"/>
                        <a14:foregroundMark x1="22500" y1="35833" x2="25521" y2="50648"/>
                        <a14:foregroundMark x1="25521" y1="50648" x2="28490" y2="43796"/>
                        <a14:foregroundMark x1="28490" y1="43796" x2="24740" y2="41204"/>
                        <a14:foregroundMark x1="24740" y1="41204" x2="23385" y2="41852"/>
                        <a14:foregroundMark x1="35885" y1="41944" x2="84844" y2="4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84" t="31845" r="13204" b="36287"/>
          <a:stretch/>
        </p:blipFill>
        <p:spPr bwMode="auto">
          <a:xfrm>
            <a:off x="1127465" y="4602982"/>
            <a:ext cx="5948038" cy="15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2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FCF8-331B-4EF0-AF2B-DE08F352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Aanpak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2DF3-3E5F-4474-8A96-BEA244E0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endParaRPr lang="nl-NL" dirty="0"/>
          </a:p>
          <a:p>
            <a:r>
              <a:rPr lang="nl-NL" dirty="0"/>
              <a:t>Meetings met Jeroen</a:t>
            </a:r>
          </a:p>
          <a:p>
            <a:r>
              <a:rPr lang="nl-NL" dirty="0"/>
              <a:t>Uitleg van Jeroen gekregen over communicatie tussen </a:t>
            </a:r>
            <a:r>
              <a:rPr lang="nl-NL" dirty="0" err="1"/>
              <a:t>frontend</a:t>
            </a:r>
            <a:r>
              <a:rPr lang="nl-NL" dirty="0"/>
              <a:t> &amp; backend</a:t>
            </a:r>
          </a:p>
          <a:p>
            <a:r>
              <a:rPr lang="nl-NL" dirty="0" err="1"/>
              <a:t>Tutorials</a:t>
            </a:r>
            <a:r>
              <a:rPr lang="nl-NL" dirty="0"/>
              <a:t> volgen</a:t>
            </a:r>
          </a:p>
          <a:p>
            <a:r>
              <a:rPr lang="nl-NL" dirty="0"/>
              <a:t>Eerst een counter maken</a:t>
            </a:r>
          </a:p>
          <a:p>
            <a:r>
              <a:rPr lang="nl-NL" dirty="0" err="1"/>
              <a:t>Mancalastructuur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49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8D08-CD06-4FCF-9EC7-A29DBE76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79A6-D0F2-40D1-944E-EF2CEE29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Domain (Java)</a:t>
            </a:r>
          </a:p>
          <a:p>
            <a:r>
              <a:rPr lang="nl-NL" dirty="0"/>
              <a:t>API (Java)</a:t>
            </a:r>
          </a:p>
          <a:p>
            <a:r>
              <a:rPr lang="nl-NL" dirty="0" err="1"/>
              <a:t>Frontend</a:t>
            </a:r>
            <a:r>
              <a:rPr lang="nl-NL" dirty="0"/>
              <a:t> (Typescript/</a:t>
            </a:r>
            <a:r>
              <a:rPr lang="nl-NL" dirty="0" err="1"/>
              <a:t>React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19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586</Words>
  <Application>Microsoft Office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PowerPoint Presentation</vt:lpstr>
      <vt:lpstr>Inhoud</vt:lpstr>
      <vt:lpstr>Qwirkle</vt:lpstr>
      <vt:lpstr>Plannen en Ambities</vt:lpstr>
      <vt:lpstr>Persoonlijke en Technische doelen</vt:lpstr>
      <vt:lpstr>Aanpak</vt:lpstr>
      <vt:lpstr>Aanpak</vt:lpstr>
      <vt:lpstr>Aanpak</vt:lpstr>
      <vt:lpstr>Architecture</vt:lpstr>
      <vt:lpstr>Architecture</vt:lpstr>
      <vt:lpstr>Architecture</vt:lpstr>
      <vt:lpstr>Architecture</vt:lpstr>
      <vt:lpstr>Architecture</vt:lpstr>
      <vt:lpstr>Architecture</vt:lpstr>
      <vt:lpstr>Demo</vt:lpstr>
      <vt:lpstr>Demo</vt:lpstr>
      <vt:lpstr>Demo</vt:lpstr>
      <vt:lpstr>Wat heb ik geleerd?</vt:lpstr>
      <vt:lpstr>Wat zou ik nog willen toepassen &amp; leren?</vt:lpstr>
      <vt:lpstr>Wat vond ik leuk en wat 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Anneke Kraamer</dc:creator>
  <cp:lastModifiedBy>Anneke Kraamer</cp:lastModifiedBy>
  <cp:revision>25</cp:revision>
  <dcterms:created xsi:type="dcterms:W3CDTF">2022-01-21T13:19:30Z</dcterms:created>
  <dcterms:modified xsi:type="dcterms:W3CDTF">2022-01-21T16:24:20Z</dcterms:modified>
</cp:coreProperties>
</file>