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66" r:id="rId3"/>
    <p:sldId id="260" r:id="rId4"/>
    <p:sldId id="267" r:id="rId5"/>
    <p:sldId id="259" r:id="rId6"/>
    <p:sldId id="265" r:id="rId7"/>
    <p:sldId id="262" r:id="rId8"/>
    <p:sldId id="263" r:id="rId9"/>
    <p:sldId id="264" r:id="rId10"/>
    <p:sldId id="258" r:id="rId11"/>
    <p:sldId id="269" r:id="rId12"/>
    <p:sldId id="25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8DC671-F17F-564F-976C-7AD0DA040B58}" v="99" dt="2024-05-01T13:25:36.7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86"/>
    <p:restoredTop sz="94694"/>
  </p:normalViewPr>
  <p:slideViewPr>
    <p:cSldViewPr snapToGrid="0">
      <p:cViewPr varScale="1">
        <p:scale>
          <a:sx n="121" d="100"/>
          <a:sy n="121" d="100"/>
        </p:scale>
        <p:origin x="912"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ika Boudwin" userId="11c27e4a7622fab2" providerId="LiveId" clId="{CE8DC671-F17F-564F-976C-7AD0DA040B58}"/>
    <pc:docChg chg="undo redo custSel addSld delSld modSld sldOrd modMainMaster">
      <pc:chgData name="Annika Boudwin" userId="11c27e4a7622fab2" providerId="LiveId" clId="{CE8DC671-F17F-564F-976C-7AD0DA040B58}" dt="2024-05-01T13:25:42.492" v="1621" actId="1076"/>
      <pc:docMkLst>
        <pc:docMk/>
      </pc:docMkLst>
      <pc:sldChg chg="modSp setBg">
        <pc:chgData name="Annika Boudwin" userId="11c27e4a7622fab2" providerId="LiveId" clId="{CE8DC671-F17F-564F-976C-7AD0DA040B58}" dt="2024-05-01T13:19:49.545" v="1572"/>
        <pc:sldMkLst>
          <pc:docMk/>
          <pc:sldMk cId="3870936605" sldId="256"/>
        </pc:sldMkLst>
        <pc:spChg chg="mod">
          <ac:chgData name="Annika Boudwin" userId="11c27e4a7622fab2" providerId="LiveId" clId="{CE8DC671-F17F-564F-976C-7AD0DA040B58}" dt="2024-05-01T13:13:33.679" v="1410"/>
          <ac:spMkLst>
            <pc:docMk/>
            <pc:sldMk cId="3870936605" sldId="256"/>
            <ac:spMk id="2" creationId="{2BFF7121-0A5A-2499-738B-B597EEB6A1B2}"/>
          </ac:spMkLst>
        </pc:spChg>
        <pc:spChg chg="mod">
          <ac:chgData name="Annika Boudwin" userId="11c27e4a7622fab2" providerId="LiveId" clId="{CE8DC671-F17F-564F-976C-7AD0DA040B58}" dt="2024-05-01T13:13:33.679" v="1410"/>
          <ac:spMkLst>
            <pc:docMk/>
            <pc:sldMk cId="3870936605" sldId="256"/>
            <ac:spMk id="3" creationId="{64CA88FF-6129-D1D9-FFDB-9EF0ECF3371C}"/>
          </ac:spMkLst>
        </pc:spChg>
      </pc:sldChg>
      <pc:sldChg chg="addSp delSp modSp mod setBg delDesignElem">
        <pc:chgData name="Annika Boudwin" userId="11c27e4a7622fab2" providerId="LiveId" clId="{CE8DC671-F17F-564F-976C-7AD0DA040B58}" dt="2024-05-01T13:22:32.898" v="1586" actId="26606"/>
        <pc:sldMkLst>
          <pc:docMk/>
          <pc:sldMk cId="1682542944" sldId="257"/>
        </pc:sldMkLst>
        <pc:spChg chg="mod">
          <ac:chgData name="Annika Boudwin" userId="11c27e4a7622fab2" providerId="LiveId" clId="{CE8DC671-F17F-564F-976C-7AD0DA040B58}" dt="2024-05-01T13:22:32.898" v="1586" actId="26606"/>
          <ac:spMkLst>
            <pc:docMk/>
            <pc:sldMk cId="1682542944" sldId="257"/>
            <ac:spMk id="2" creationId="{8004860A-A58C-646B-9553-D7520106C4F7}"/>
          </ac:spMkLst>
        </pc:spChg>
        <pc:spChg chg="del mod">
          <ac:chgData name="Annika Boudwin" userId="11c27e4a7622fab2" providerId="LiveId" clId="{CE8DC671-F17F-564F-976C-7AD0DA040B58}" dt="2024-05-01T13:02:01.817" v="1215" actId="21"/>
          <ac:spMkLst>
            <pc:docMk/>
            <pc:sldMk cId="1682542944" sldId="257"/>
            <ac:spMk id="8" creationId="{BFBC2588-A65E-977D-8052-FCDEEC54DAA9}"/>
          </ac:spMkLst>
        </pc:spChg>
        <pc:spChg chg="add mod">
          <ac:chgData name="Annika Boudwin" userId="11c27e4a7622fab2" providerId="LiveId" clId="{CE8DC671-F17F-564F-976C-7AD0DA040B58}" dt="2024-05-01T13:22:32.898" v="1586" actId="26606"/>
          <ac:spMkLst>
            <pc:docMk/>
            <pc:sldMk cId="1682542944" sldId="257"/>
            <ac:spMk id="9" creationId="{B880DF4C-8441-AE2C-F78C-B0296CE2DB50}"/>
          </ac:spMkLst>
        </pc:spChg>
        <pc:spChg chg="add del">
          <ac:chgData name="Annika Boudwin" userId="11c27e4a7622fab2" providerId="LiveId" clId="{CE8DC671-F17F-564F-976C-7AD0DA040B58}" dt="2024-05-01T13:22:32.898" v="1586" actId="26606"/>
          <ac:spMkLst>
            <pc:docMk/>
            <pc:sldMk cId="1682542944" sldId="257"/>
            <ac:spMk id="12" creationId="{E009DD9B-5EE2-4C0D-8B2B-351C8C102205}"/>
          </ac:spMkLst>
        </pc:spChg>
        <pc:spChg chg="add del">
          <ac:chgData name="Annika Boudwin" userId="11c27e4a7622fab2" providerId="LiveId" clId="{CE8DC671-F17F-564F-976C-7AD0DA040B58}" dt="2024-05-01T13:22:32.898" v="1586" actId="26606"/>
          <ac:spMkLst>
            <pc:docMk/>
            <pc:sldMk cId="1682542944" sldId="257"/>
            <ac:spMk id="14" creationId="{E720DB99-7745-4E75-9D96-AAB6D55C531E}"/>
          </ac:spMkLst>
        </pc:spChg>
        <pc:spChg chg="add del">
          <ac:chgData name="Annika Boudwin" userId="11c27e4a7622fab2" providerId="LiveId" clId="{CE8DC671-F17F-564F-976C-7AD0DA040B58}" dt="2024-05-01T13:22:32.898" v="1586" actId="26606"/>
          <ac:spMkLst>
            <pc:docMk/>
            <pc:sldMk cId="1682542944" sldId="257"/>
            <ac:spMk id="16" creationId="{D68803C4-E159-4360-B7BB-74205C8F782D}"/>
          </ac:spMkLst>
        </pc:spChg>
        <pc:spChg chg="add del">
          <ac:chgData name="Annika Boudwin" userId="11c27e4a7622fab2" providerId="LiveId" clId="{CE8DC671-F17F-564F-976C-7AD0DA040B58}" dt="2024-05-01T13:22:32.898" v="1586" actId="26606"/>
          <ac:spMkLst>
            <pc:docMk/>
            <pc:sldMk cId="1682542944" sldId="257"/>
            <ac:spMk id="18" creationId="{504B0465-3B07-49BF-BEA7-D81476246293}"/>
          </ac:spMkLst>
        </pc:spChg>
        <pc:spChg chg="add del">
          <ac:chgData name="Annika Boudwin" userId="11c27e4a7622fab2" providerId="LiveId" clId="{CE8DC671-F17F-564F-976C-7AD0DA040B58}" dt="2024-05-01T13:22:32.898" v="1586" actId="26606"/>
          <ac:spMkLst>
            <pc:docMk/>
            <pc:sldMk cId="1682542944" sldId="257"/>
            <ac:spMk id="20" creationId="{49B7FFA5-14CB-4A4F-9BCC-CA3AA5D9D276}"/>
          </ac:spMkLst>
        </pc:spChg>
        <pc:spChg chg="add del">
          <ac:chgData name="Annika Boudwin" userId="11c27e4a7622fab2" providerId="LiveId" clId="{CE8DC671-F17F-564F-976C-7AD0DA040B58}" dt="2024-05-01T13:22:32.898" v="1586" actId="26606"/>
          <ac:spMkLst>
            <pc:docMk/>
            <pc:sldMk cId="1682542944" sldId="257"/>
            <ac:spMk id="22" creationId="{04E48745-7512-4EC2-9E20-9092D12150CA}"/>
          </ac:spMkLst>
        </pc:spChg>
        <pc:spChg chg="add">
          <ac:chgData name="Annika Boudwin" userId="11c27e4a7622fab2" providerId="LiveId" clId="{CE8DC671-F17F-564F-976C-7AD0DA040B58}" dt="2024-05-01T13:22:32.898" v="1586" actId="26606"/>
          <ac:spMkLst>
            <pc:docMk/>
            <pc:sldMk cId="1682542944" sldId="257"/>
            <ac:spMk id="24" creationId="{F3AF35CD-DA30-4E34-B0F3-32C27766DA05}"/>
          </ac:spMkLst>
        </pc:spChg>
        <pc:spChg chg="add del">
          <ac:chgData name="Annika Boudwin" userId="11c27e4a7622fab2" providerId="LiveId" clId="{CE8DC671-F17F-564F-976C-7AD0DA040B58}" dt="2024-05-01T13:22:25.888" v="1585" actId="26606"/>
          <ac:spMkLst>
            <pc:docMk/>
            <pc:sldMk cId="1682542944" sldId="257"/>
            <ac:spMk id="27" creationId="{5B057BAA-CAD8-42D7-8DDF-E2075435DAF9}"/>
          </ac:spMkLst>
        </pc:spChg>
        <pc:grpChg chg="add">
          <ac:chgData name="Annika Boudwin" userId="11c27e4a7622fab2" providerId="LiveId" clId="{CE8DC671-F17F-564F-976C-7AD0DA040B58}" dt="2024-05-01T13:22:32.898" v="1586" actId="26606"/>
          <ac:grpSpMkLst>
            <pc:docMk/>
            <pc:sldMk cId="1682542944" sldId="257"/>
            <ac:grpSpMk id="25" creationId="{BCFC42DC-2C46-47C4-BC61-530557385DBD}"/>
          </ac:grpSpMkLst>
        </pc:grpChg>
        <pc:grpChg chg="add del">
          <ac:chgData name="Annika Boudwin" userId="11c27e4a7622fab2" providerId="LiveId" clId="{CE8DC671-F17F-564F-976C-7AD0DA040B58}" dt="2024-05-01T13:22:25.888" v="1585" actId="26606"/>
          <ac:grpSpMkLst>
            <pc:docMk/>
            <pc:sldMk cId="1682542944" sldId="257"/>
            <ac:grpSpMk id="29" creationId="{ECBD3C71-5915-4215-B435-9334BCE4BE43}"/>
          </ac:grpSpMkLst>
        </pc:grpChg>
        <pc:picChg chg="mod">
          <ac:chgData name="Annika Boudwin" userId="11c27e4a7622fab2" providerId="LiveId" clId="{CE8DC671-F17F-564F-976C-7AD0DA040B58}" dt="2024-05-01T13:22:32.898" v="1586" actId="26606"/>
          <ac:picMkLst>
            <pc:docMk/>
            <pc:sldMk cId="1682542944" sldId="257"/>
            <ac:picMk id="5" creationId="{79472548-D612-76EC-76E8-3C943FA3976F}"/>
          </ac:picMkLst>
        </pc:picChg>
        <pc:picChg chg="del mod">
          <ac:chgData name="Annika Boudwin" userId="11c27e4a7622fab2" providerId="LiveId" clId="{CE8DC671-F17F-564F-976C-7AD0DA040B58}" dt="2024-05-01T13:02:01.817" v="1215" actId="21"/>
          <ac:picMkLst>
            <pc:docMk/>
            <pc:sldMk cId="1682542944" sldId="257"/>
            <ac:picMk id="7" creationId="{44FF17CE-492C-3FBD-7D3F-87F88433C232}"/>
          </ac:picMkLst>
        </pc:picChg>
      </pc:sldChg>
      <pc:sldChg chg="addSp delSp modSp mod setBg addAnim delDesignElem">
        <pc:chgData name="Annika Boudwin" userId="11c27e4a7622fab2" providerId="LiveId" clId="{CE8DC671-F17F-564F-976C-7AD0DA040B58}" dt="2024-05-01T13:24:54.724" v="1612" actId="122"/>
        <pc:sldMkLst>
          <pc:docMk/>
          <pc:sldMk cId="455157111" sldId="258"/>
        </pc:sldMkLst>
        <pc:spChg chg="mod">
          <ac:chgData name="Annika Boudwin" userId="11c27e4a7622fab2" providerId="LiveId" clId="{CE8DC671-F17F-564F-976C-7AD0DA040B58}" dt="2024-05-01T13:24:54.724" v="1612" actId="122"/>
          <ac:spMkLst>
            <pc:docMk/>
            <pc:sldMk cId="455157111" sldId="258"/>
            <ac:spMk id="2" creationId="{EBA35F18-E378-EB48-38FE-EC57679589FB}"/>
          </ac:spMkLst>
        </pc:spChg>
        <pc:spChg chg="mod ord">
          <ac:chgData name="Annika Boudwin" userId="11c27e4a7622fab2" providerId="LiveId" clId="{CE8DC671-F17F-564F-976C-7AD0DA040B58}" dt="2024-05-01T13:24:48.514" v="1610" actId="14100"/>
          <ac:spMkLst>
            <pc:docMk/>
            <pc:sldMk cId="455157111" sldId="258"/>
            <ac:spMk id="6" creationId="{11505D25-01EE-9F68-8A98-E62597197E9C}"/>
          </ac:spMkLst>
        </pc:spChg>
        <pc:spChg chg="add del">
          <ac:chgData name="Annika Boudwin" userId="11c27e4a7622fab2" providerId="LiveId" clId="{CE8DC671-F17F-564F-976C-7AD0DA040B58}" dt="2024-05-01T13:15:09.196" v="1434" actId="26606"/>
          <ac:spMkLst>
            <pc:docMk/>
            <pc:sldMk cId="455157111" sldId="258"/>
            <ac:spMk id="11" creationId="{7049A7D3-684C-4C59-A4B6-7B308A6AD34D}"/>
          </ac:spMkLst>
        </pc:spChg>
        <pc:spChg chg="add del">
          <ac:chgData name="Annika Boudwin" userId="11c27e4a7622fab2" providerId="LiveId" clId="{CE8DC671-F17F-564F-976C-7AD0DA040B58}" dt="2024-05-01T13:15:09.196" v="1434" actId="26606"/>
          <ac:spMkLst>
            <pc:docMk/>
            <pc:sldMk cId="455157111" sldId="258"/>
            <ac:spMk id="13" creationId="{D7B1087B-C592-40E7-B532-60B453A2FE6A}"/>
          </ac:spMkLst>
        </pc:spChg>
        <pc:spChg chg="add del">
          <ac:chgData name="Annika Boudwin" userId="11c27e4a7622fab2" providerId="LiveId" clId="{CE8DC671-F17F-564F-976C-7AD0DA040B58}" dt="2024-05-01T13:15:09.196" v="1434" actId="26606"/>
          <ac:spMkLst>
            <pc:docMk/>
            <pc:sldMk cId="455157111" sldId="258"/>
            <ac:spMk id="15" creationId="{14AE7447-E8F8-4A0F-9E3D-94842BFF886E}"/>
          </ac:spMkLst>
        </pc:spChg>
        <pc:spChg chg="add del">
          <ac:chgData name="Annika Boudwin" userId="11c27e4a7622fab2" providerId="LiveId" clId="{CE8DC671-F17F-564F-976C-7AD0DA040B58}" dt="2024-05-01T13:15:09.196" v="1434" actId="26606"/>
          <ac:spMkLst>
            <pc:docMk/>
            <pc:sldMk cId="455157111" sldId="258"/>
            <ac:spMk id="21" creationId="{0680B5D0-24EC-465A-A0E6-C4DF951E0043}"/>
          </ac:spMkLst>
        </pc:spChg>
        <pc:spChg chg="add del">
          <ac:chgData name="Annika Boudwin" userId="11c27e4a7622fab2" providerId="LiveId" clId="{CE8DC671-F17F-564F-976C-7AD0DA040B58}" dt="2024-05-01T13:15:09.196" v="1434" actId="26606"/>
          <ac:spMkLst>
            <pc:docMk/>
            <pc:sldMk cId="455157111" sldId="258"/>
            <ac:spMk id="23" creationId="{30BF1B50-A83E-4ED6-A2AA-C943C1F89F85}"/>
          </ac:spMkLst>
        </pc:spChg>
        <pc:spChg chg="add del">
          <ac:chgData name="Annika Boudwin" userId="11c27e4a7622fab2" providerId="LiveId" clId="{CE8DC671-F17F-564F-976C-7AD0DA040B58}" dt="2024-05-01T13:15:09.196" v="1434" actId="26606"/>
          <ac:spMkLst>
            <pc:docMk/>
            <pc:sldMk cId="455157111" sldId="258"/>
            <ac:spMk id="25" creationId="{1F31E8B2-210B-4B90-83BB-3B180732EF38}"/>
          </ac:spMkLst>
        </pc:spChg>
        <pc:spChg chg="add del">
          <ac:chgData name="Annika Boudwin" userId="11c27e4a7622fab2" providerId="LiveId" clId="{CE8DC671-F17F-564F-976C-7AD0DA040B58}" dt="2024-05-01T13:15:09.196" v="1434" actId="26606"/>
          <ac:spMkLst>
            <pc:docMk/>
            <pc:sldMk cId="455157111" sldId="258"/>
            <ac:spMk id="27" creationId="{6B387409-2B98-40F8-A65F-EF7CF989512F}"/>
          </ac:spMkLst>
        </pc:spChg>
        <pc:spChg chg="add del">
          <ac:chgData name="Annika Boudwin" userId="11c27e4a7622fab2" providerId="LiveId" clId="{CE8DC671-F17F-564F-976C-7AD0DA040B58}" dt="2024-05-01T13:24:05.612" v="1601" actId="26606"/>
          <ac:spMkLst>
            <pc:docMk/>
            <pc:sldMk cId="455157111" sldId="258"/>
            <ac:spMk id="36" creationId="{E009DD9B-5EE2-4C0D-8B2B-351C8C102205}"/>
          </ac:spMkLst>
        </pc:spChg>
        <pc:spChg chg="add del">
          <ac:chgData name="Annika Boudwin" userId="11c27e4a7622fab2" providerId="LiveId" clId="{CE8DC671-F17F-564F-976C-7AD0DA040B58}" dt="2024-05-01T13:24:05.612" v="1601" actId="26606"/>
          <ac:spMkLst>
            <pc:docMk/>
            <pc:sldMk cId="455157111" sldId="258"/>
            <ac:spMk id="38" creationId="{E720DB99-7745-4E75-9D96-AAB6D55C531E}"/>
          </ac:spMkLst>
        </pc:spChg>
        <pc:spChg chg="add del">
          <ac:chgData name="Annika Boudwin" userId="11c27e4a7622fab2" providerId="LiveId" clId="{CE8DC671-F17F-564F-976C-7AD0DA040B58}" dt="2024-05-01T13:24:05.612" v="1601" actId="26606"/>
          <ac:spMkLst>
            <pc:docMk/>
            <pc:sldMk cId="455157111" sldId="258"/>
            <ac:spMk id="40" creationId="{D68803C4-E159-4360-B7BB-74205C8F782D}"/>
          </ac:spMkLst>
        </pc:spChg>
        <pc:spChg chg="add del">
          <ac:chgData name="Annika Boudwin" userId="11c27e4a7622fab2" providerId="LiveId" clId="{CE8DC671-F17F-564F-976C-7AD0DA040B58}" dt="2024-05-01T13:24:05.612" v="1601" actId="26606"/>
          <ac:spMkLst>
            <pc:docMk/>
            <pc:sldMk cId="455157111" sldId="258"/>
            <ac:spMk id="42" creationId="{504B0465-3B07-49BF-BEA7-D81476246293}"/>
          </ac:spMkLst>
        </pc:spChg>
        <pc:spChg chg="add del">
          <ac:chgData name="Annika Boudwin" userId="11c27e4a7622fab2" providerId="LiveId" clId="{CE8DC671-F17F-564F-976C-7AD0DA040B58}" dt="2024-05-01T13:24:05.612" v="1601" actId="26606"/>
          <ac:spMkLst>
            <pc:docMk/>
            <pc:sldMk cId="455157111" sldId="258"/>
            <ac:spMk id="44" creationId="{49B7FFA5-14CB-4A4F-9BCC-CA3AA5D9D276}"/>
          </ac:spMkLst>
        </pc:spChg>
        <pc:spChg chg="add del">
          <ac:chgData name="Annika Boudwin" userId="11c27e4a7622fab2" providerId="LiveId" clId="{CE8DC671-F17F-564F-976C-7AD0DA040B58}" dt="2024-05-01T13:24:05.612" v="1601" actId="26606"/>
          <ac:spMkLst>
            <pc:docMk/>
            <pc:sldMk cId="455157111" sldId="258"/>
            <ac:spMk id="46" creationId="{04E48745-7512-4EC2-9E20-9092D12150CA}"/>
          </ac:spMkLst>
        </pc:spChg>
        <pc:spChg chg="add">
          <ac:chgData name="Annika Boudwin" userId="11c27e4a7622fab2" providerId="LiveId" clId="{CE8DC671-F17F-564F-976C-7AD0DA040B58}" dt="2024-05-01T13:24:05.612" v="1601" actId="26606"/>
          <ac:spMkLst>
            <pc:docMk/>
            <pc:sldMk cId="455157111" sldId="258"/>
            <ac:spMk id="51" creationId="{F3AF35CD-DA30-4E34-B0F3-32C27766DA05}"/>
          </ac:spMkLst>
        </pc:spChg>
        <pc:grpChg chg="add del">
          <ac:chgData name="Annika Boudwin" userId="11c27e4a7622fab2" providerId="LiveId" clId="{CE8DC671-F17F-564F-976C-7AD0DA040B58}" dt="2024-05-01T13:15:09.196" v="1434" actId="26606"/>
          <ac:grpSpMkLst>
            <pc:docMk/>
            <pc:sldMk cId="455157111" sldId="258"/>
            <ac:grpSpMk id="17" creationId="{85981F80-69EE-4E2B-82A8-47FDFD7720AC}"/>
          </ac:grpSpMkLst>
        </pc:grpChg>
        <pc:grpChg chg="add del">
          <ac:chgData name="Annika Boudwin" userId="11c27e4a7622fab2" providerId="LiveId" clId="{CE8DC671-F17F-564F-976C-7AD0DA040B58}" dt="2024-05-01T13:15:09.196" v="1434" actId="26606"/>
          <ac:grpSpMkLst>
            <pc:docMk/>
            <pc:sldMk cId="455157111" sldId="258"/>
            <ac:grpSpMk id="29" creationId="{C9E5F284-A588-4AE7-A36D-1C93E4FD0241}"/>
          </ac:grpSpMkLst>
        </pc:grpChg>
        <pc:grpChg chg="add">
          <ac:chgData name="Annika Boudwin" userId="11c27e4a7622fab2" providerId="LiveId" clId="{CE8DC671-F17F-564F-976C-7AD0DA040B58}" dt="2024-05-01T13:24:05.612" v="1601" actId="26606"/>
          <ac:grpSpMkLst>
            <pc:docMk/>
            <pc:sldMk cId="455157111" sldId="258"/>
            <ac:grpSpMk id="53" creationId="{BCFC42DC-2C46-47C4-BC61-530557385DBD}"/>
          </ac:grpSpMkLst>
        </pc:grpChg>
        <pc:picChg chg="mod ord">
          <ac:chgData name="Annika Boudwin" userId="11c27e4a7622fab2" providerId="LiveId" clId="{CE8DC671-F17F-564F-976C-7AD0DA040B58}" dt="2024-05-01T13:24:05.612" v="1601" actId="26606"/>
          <ac:picMkLst>
            <pc:docMk/>
            <pc:sldMk cId="455157111" sldId="258"/>
            <ac:picMk id="5" creationId="{82B76D02-D959-2FFA-A2C3-7CB98BC77422}"/>
          </ac:picMkLst>
        </pc:picChg>
      </pc:sldChg>
      <pc:sldChg chg="addSp delSp modSp mod setBg addAnim delAnim">
        <pc:chgData name="Annika Boudwin" userId="11c27e4a7622fab2" providerId="LiveId" clId="{CE8DC671-F17F-564F-976C-7AD0DA040B58}" dt="2024-05-01T13:25:42.492" v="1621" actId="1076"/>
        <pc:sldMkLst>
          <pc:docMk/>
          <pc:sldMk cId="31315739" sldId="259"/>
        </pc:sldMkLst>
        <pc:spChg chg="mod ord">
          <ac:chgData name="Annika Boudwin" userId="11c27e4a7622fab2" providerId="LiveId" clId="{CE8DC671-F17F-564F-976C-7AD0DA040B58}" dt="2024-05-01T13:25:36.745" v="1620" actId="403"/>
          <ac:spMkLst>
            <pc:docMk/>
            <pc:sldMk cId="31315739" sldId="259"/>
            <ac:spMk id="2" creationId="{6CE25B57-D848-A205-10B9-0BC5FAC57AAC}"/>
          </ac:spMkLst>
        </pc:spChg>
        <pc:spChg chg="mod">
          <ac:chgData name="Annika Boudwin" userId="11c27e4a7622fab2" providerId="LiveId" clId="{CE8DC671-F17F-564F-976C-7AD0DA040B58}" dt="2024-05-01T13:25:42.492" v="1621" actId="1076"/>
          <ac:spMkLst>
            <pc:docMk/>
            <pc:sldMk cId="31315739" sldId="259"/>
            <ac:spMk id="10" creationId="{F428A678-5E2C-208E-9133-ADA8AF94FE41}"/>
          </ac:spMkLst>
        </pc:spChg>
        <pc:spChg chg="add del">
          <ac:chgData name="Annika Boudwin" userId="11c27e4a7622fab2" providerId="LiveId" clId="{CE8DC671-F17F-564F-976C-7AD0DA040B58}" dt="2024-05-01T13:20:20.656" v="1575" actId="26606"/>
          <ac:spMkLst>
            <pc:docMk/>
            <pc:sldMk cId="31315739" sldId="259"/>
            <ac:spMk id="15" creationId="{E009DD9B-5EE2-4C0D-8B2B-351C8C102205}"/>
          </ac:spMkLst>
        </pc:spChg>
        <pc:spChg chg="add del">
          <ac:chgData name="Annika Boudwin" userId="11c27e4a7622fab2" providerId="LiveId" clId="{CE8DC671-F17F-564F-976C-7AD0DA040B58}" dt="2024-05-01T13:20:20.656" v="1575" actId="26606"/>
          <ac:spMkLst>
            <pc:docMk/>
            <pc:sldMk cId="31315739" sldId="259"/>
            <ac:spMk id="17" creationId="{E720DB99-7745-4E75-9D96-AAB6D55C531E}"/>
          </ac:spMkLst>
        </pc:spChg>
        <pc:spChg chg="add del">
          <ac:chgData name="Annika Boudwin" userId="11c27e4a7622fab2" providerId="LiveId" clId="{CE8DC671-F17F-564F-976C-7AD0DA040B58}" dt="2024-05-01T13:20:20.656" v="1575" actId="26606"/>
          <ac:spMkLst>
            <pc:docMk/>
            <pc:sldMk cId="31315739" sldId="259"/>
            <ac:spMk id="19" creationId="{D68803C4-E159-4360-B7BB-74205C8F782D}"/>
          </ac:spMkLst>
        </pc:spChg>
        <pc:spChg chg="add del">
          <ac:chgData name="Annika Boudwin" userId="11c27e4a7622fab2" providerId="LiveId" clId="{CE8DC671-F17F-564F-976C-7AD0DA040B58}" dt="2024-05-01T13:20:20.656" v="1575" actId="26606"/>
          <ac:spMkLst>
            <pc:docMk/>
            <pc:sldMk cId="31315739" sldId="259"/>
            <ac:spMk id="21" creationId="{504B0465-3B07-49BF-BEA7-D81476246293}"/>
          </ac:spMkLst>
        </pc:spChg>
        <pc:spChg chg="add del">
          <ac:chgData name="Annika Boudwin" userId="11c27e4a7622fab2" providerId="LiveId" clId="{CE8DC671-F17F-564F-976C-7AD0DA040B58}" dt="2024-05-01T13:20:20.656" v="1575" actId="26606"/>
          <ac:spMkLst>
            <pc:docMk/>
            <pc:sldMk cId="31315739" sldId="259"/>
            <ac:spMk id="23" creationId="{49B7FFA5-14CB-4A4F-9BCC-CA3AA5D9D276}"/>
          </ac:spMkLst>
        </pc:spChg>
        <pc:spChg chg="add del">
          <ac:chgData name="Annika Boudwin" userId="11c27e4a7622fab2" providerId="LiveId" clId="{CE8DC671-F17F-564F-976C-7AD0DA040B58}" dt="2024-05-01T13:20:20.656" v="1575" actId="26606"/>
          <ac:spMkLst>
            <pc:docMk/>
            <pc:sldMk cId="31315739" sldId="259"/>
            <ac:spMk id="25" creationId="{04E48745-7512-4EC2-9E20-9092D12150CA}"/>
          </ac:spMkLst>
        </pc:spChg>
        <pc:spChg chg="add del">
          <ac:chgData name="Annika Boudwin" userId="11c27e4a7622fab2" providerId="LiveId" clId="{CE8DC671-F17F-564F-976C-7AD0DA040B58}" dt="2024-05-01T13:25:15.061" v="1613" actId="26606"/>
          <ac:spMkLst>
            <pc:docMk/>
            <pc:sldMk cId="31315739" sldId="259"/>
            <ac:spMk id="27" creationId="{7A1BE9A9-6FBF-4CF1-8F0C-BFCFF1FD962B}"/>
          </ac:spMkLst>
        </pc:spChg>
        <pc:spChg chg="add del">
          <ac:chgData name="Annika Boudwin" userId="11c27e4a7622fab2" providerId="LiveId" clId="{CE8DC671-F17F-564F-976C-7AD0DA040B58}" dt="2024-05-01T13:25:15.061" v="1613" actId="26606"/>
          <ac:spMkLst>
            <pc:docMk/>
            <pc:sldMk cId="31315739" sldId="259"/>
            <ac:spMk id="28" creationId="{2550AE69-AC86-4188-83E5-A856C4F1DCFF}"/>
          </ac:spMkLst>
        </pc:spChg>
        <pc:spChg chg="add del">
          <ac:chgData name="Annika Boudwin" userId="11c27e4a7622fab2" providerId="LiveId" clId="{CE8DC671-F17F-564F-976C-7AD0DA040B58}" dt="2024-05-01T13:25:15.061" v="1613" actId="26606"/>
          <ac:spMkLst>
            <pc:docMk/>
            <pc:sldMk cId="31315739" sldId="259"/>
            <ac:spMk id="29" creationId="{C4AE8163-578C-46A4-BF65-BD3AEEF2A05E}"/>
          </ac:spMkLst>
        </pc:spChg>
        <pc:spChg chg="add del">
          <ac:chgData name="Annika Boudwin" userId="11c27e4a7622fab2" providerId="LiveId" clId="{CE8DC671-F17F-564F-976C-7AD0DA040B58}" dt="2024-05-01T13:25:15.061" v="1613" actId="26606"/>
          <ac:spMkLst>
            <pc:docMk/>
            <pc:sldMk cId="31315739" sldId="259"/>
            <ac:spMk id="30" creationId="{EC4CA156-2C9D-4F0C-B229-88D8B5E17BCF}"/>
          </ac:spMkLst>
        </pc:spChg>
        <pc:spChg chg="add del">
          <ac:chgData name="Annika Boudwin" userId="11c27e4a7622fab2" providerId="LiveId" clId="{CE8DC671-F17F-564F-976C-7AD0DA040B58}" dt="2024-05-01T13:25:15.061" v="1613" actId="26606"/>
          <ac:spMkLst>
            <pc:docMk/>
            <pc:sldMk cId="31315739" sldId="259"/>
            <ac:spMk id="31" creationId="{346F56CC-F97A-40DF-9A88-6D8BF7A6A75B}"/>
          </ac:spMkLst>
        </pc:spChg>
        <pc:spChg chg="add del">
          <ac:chgData name="Annika Boudwin" userId="11c27e4a7622fab2" providerId="LiveId" clId="{CE8DC671-F17F-564F-976C-7AD0DA040B58}" dt="2024-05-01T13:25:15.061" v="1613" actId="26606"/>
          <ac:spMkLst>
            <pc:docMk/>
            <pc:sldMk cId="31315739" sldId="259"/>
            <ac:spMk id="32" creationId="{D7361ED3-EBE5-4EFC-8DA3-D0CE4BF2F4B1}"/>
          </ac:spMkLst>
        </pc:spChg>
        <pc:spChg chg="add del">
          <ac:chgData name="Annika Boudwin" userId="11c27e4a7622fab2" providerId="LiveId" clId="{CE8DC671-F17F-564F-976C-7AD0DA040B58}" dt="2024-05-01T13:25:15.061" v="1613" actId="26606"/>
          <ac:spMkLst>
            <pc:docMk/>
            <pc:sldMk cId="31315739" sldId="259"/>
            <ac:spMk id="38" creationId="{CFB57ED5-941D-44E2-9320-56A0A026F201}"/>
          </ac:spMkLst>
        </pc:spChg>
        <pc:spChg chg="add">
          <ac:chgData name="Annika Boudwin" userId="11c27e4a7622fab2" providerId="LiveId" clId="{CE8DC671-F17F-564F-976C-7AD0DA040B58}" dt="2024-05-01T13:25:15.061" v="1613" actId="26606"/>
          <ac:spMkLst>
            <pc:docMk/>
            <pc:sldMk cId="31315739" sldId="259"/>
            <ac:spMk id="43" creationId="{F3AF35CD-DA30-4E34-B0F3-32C27766DA05}"/>
          </ac:spMkLst>
        </pc:spChg>
        <pc:grpChg chg="add del">
          <ac:chgData name="Annika Boudwin" userId="11c27e4a7622fab2" providerId="LiveId" clId="{CE8DC671-F17F-564F-976C-7AD0DA040B58}" dt="2024-05-01T13:25:15.061" v="1613" actId="26606"/>
          <ac:grpSpMkLst>
            <pc:docMk/>
            <pc:sldMk cId="31315739" sldId="259"/>
            <ac:grpSpMk id="33" creationId="{694818F1-2ACF-4181-B8B6-7637EB92BD6E}"/>
          </ac:grpSpMkLst>
        </pc:grpChg>
        <pc:grpChg chg="add del">
          <ac:chgData name="Annika Boudwin" userId="11c27e4a7622fab2" providerId="LiveId" clId="{CE8DC671-F17F-564F-976C-7AD0DA040B58}" dt="2024-05-01T13:25:15.061" v="1613" actId="26606"/>
          <ac:grpSpMkLst>
            <pc:docMk/>
            <pc:sldMk cId="31315739" sldId="259"/>
            <ac:grpSpMk id="36" creationId="{85105087-7F16-4C94-837C-C45445116665}"/>
          </ac:grpSpMkLst>
        </pc:grpChg>
        <pc:grpChg chg="add">
          <ac:chgData name="Annika Boudwin" userId="11c27e4a7622fab2" providerId="LiveId" clId="{CE8DC671-F17F-564F-976C-7AD0DA040B58}" dt="2024-05-01T13:25:15.061" v="1613" actId="26606"/>
          <ac:grpSpMkLst>
            <pc:docMk/>
            <pc:sldMk cId="31315739" sldId="259"/>
            <ac:grpSpMk id="45" creationId="{BCFC42DC-2C46-47C4-BC61-530557385DBD}"/>
          </ac:grpSpMkLst>
        </pc:grpChg>
        <pc:picChg chg="mod ord">
          <ac:chgData name="Annika Boudwin" userId="11c27e4a7622fab2" providerId="LiveId" clId="{CE8DC671-F17F-564F-976C-7AD0DA040B58}" dt="2024-05-01T13:25:15.061" v="1613" actId="26606"/>
          <ac:picMkLst>
            <pc:docMk/>
            <pc:sldMk cId="31315739" sldId="259"/>
            <ac:picMk id="9" creationId="{3DA4754B-5395-D881-3D03-421F671633F0}"/>
          </ac:picMkLst>
        </pc:picChg>
      </pc:sldChg>
      <pc:sldChg chg="modSp mod setBg">
        <pc:chgData name="Annika Boudwin" userId="11c27e4a7622fab2" providerId="LiveId" clId="{CE8DC671-F17F-564F-976C-7AD0DA040B58}" dt="2024-05-01T13:21:22.982" v="1581" actId="1076"/>
        <pc:sldMkLst>
          <pc:docMk/>
          <pc:sldMk cId="2217196558" sldId="260"/>
        </pc:sldMkLst>
        <pc:spChg chg="mod">
          <ac:chgData name="Annika Boudwin" userId="11c27e4a7622fab2" providerId="LiveId" clId="{CE8DC671-F17F-564F-976C-7AD0DA040B58}" dt="2024-05-01T13:13:33.679" v="1410"/>
          <ac:spMkLst>
            <pc:docMk/>
            <pc:sldMk cId="2217196558" sldId="260"/>
            <ac:spMk id="2" creationId="{94A732A9-DF66-02D0-7D18-FD9845D79325}"/>
          </ac:spMkLst>
        </pc:spChg>
        <pc:spChg chg="mod">
          <ac:chgData name="Annika Boudwin" userId="11c27e4a7622fab2" providerId="LiveId" clId="{CE8DC671-F17F-564F-976C-7AD0DA040B58}" dt="2024-05-01T13:21:22.982" v="1581" actId="1076"/>
          <ac:spMkLst>
            <pc:docMk/>
            <pc:sldMk cId="2217196558" sldId="260"/>
            <ac:spMk id="6" creationId="{4C872433-B2CC-A5AC-E1A2-E707CC5EDC0B}"/>
          </ac:spMkLst>
        </pc:spChg>
      </pc:sldChg>
      <pc:sldChg chg="addSp delSp modSp mod setBg addAnim delAnim setClrOvrMap">
        <pc:chgData name="Annika Boudwin" userId="11c27e4a7622fab2" providerId="LiveId" clId="{CE8DC671-F17F-564F-976C-7AD0DA040B58}" dt="2024-05-01T13:19:09.249" v="1567" actId="478"/>
        <pc:sldMkLst>
          <pc:docMk/>
          <pc:sldMk cId="3049183169" sldId="262"/>
        </pc:sldMkLst>
        <pc:spChg chg="mod">
          <ac:chgData name="Annika Boudwin" userId="11c27e4a7622fab2" providerId="LiveId" clId="{CE8DC671-F17F-564F-976C-7AD0DA040B58}" dt="2024-05-01T13:13:33.679" v="1410"/>
          <ac:spMkLst>
            <pc:docMk/>
            <pc:sldMk cId="3049183169" sldId="262"/>
            <ac:spMk id="2" creationId="{3EA506F3-D341-3164-6D96-E7C5D923CB07}"/>
          </ac:spMkLst>
        </pc:spChg>
        <pc:spChg chg="add del mod">
          <ac:chgData name="Annika Boudwin" userId="11c27e4a7622fab2" providerId="LiveId" clId="{CE8DC671-F17F-564F-976C-7AD0DA040B58}" dt="2024-05-01T13:19:09.249" v="1567" actId="478"/>
          <ac:spMkLst>
            <pc:docMk/>
            <pc:sldMk cId="3049183169" sldId="262"/>
            <ac:spMk id="7" creationId="{9B7D10FE-A5E8-018B-1CCE-5A94A95377D1}"/>
          </ac:spMkLst>
        </pc:spChg>
        <pc:spChg chg="add del">
          <ac:chgData name="Annika Boudwin" userId="11c27e4a7622fab2" providerId="LiveId" clId="{CE8DC671-F17F-564F-976C-7AD0DA040B58}" dt="2024-05-01T13:12:06.585" v="1400" actId="26606"/>
          <ac:spMkLst>
            <pc:docMk/>
            <pc:sldMk cId="3049183169" sldId="262"/>
            <ac:spMk id="13" creationId="{2550AE69-AC86-4188-83E5-A856C4F1DCFF}"/>
          </ac:spMkLst>
        </pc:spChg>
        <pc:spChg chg="add del">
          <ac:chgData name="Annika Boudwin" userId="11c27e4a7622fab2" providerId="LiveId" clId="{CE8DC671-F17F-564F-976C-7AD0DA040B58}" dt="2024-05-01T13:12:06.585" v="1400" actId="26606"/>
          <ac:spMkLst>
            <pc:docMk/>
            <pc:sldMk cId="3049183169" sldId="262"/>
            <ac:spMk id="14" creationId="{EC4CA156-2C9D-4F0C-B229-88D8B5E17BCF}"/>
          </ac:spMkLst>
        </pc:spChg>
        <pc:spChg chg="add del">
          <ac:chgData name="Annika Boudwin" userId="11c27e4a7622fab2" providerId="LiveId" clId="{CE8DC671-F17F-564F-976C-7AD0DA040B58}" dt="2024-05-01T13:12:06.585" v="1400" actId="26606"/>
          <ac:spMkLst>
            <pc:docMk/>
            <pc:sldMk cId="3049183169" sldId="262"/>
            <ac:spMk id="15" creationId="{D7361ED3-EBE5-4EFC-8DA3-D0CE4BF2F4B1}"/>
          </ac:spMkLst>
        </pc:spChg>
        <pc:spChg chg="add del">
          <ac:chgData name="Annika Boudwin" userId="11c27e4a7622fab2" providerId="LiveId" clId="{CE8DC671-F17F-564F-976C-7AD0DA040B58}" dt="2024-05-01T13:10:36.894" v="1381" actId="26606"/>
          <ac:spMkLst>
            <pc:docMk/>
            <pc:sldMk cId="3049183169" sldId="262"/>
            <ac:spMk id="16" creationId="{E009DD9B-5EE2-4C0D-8B2B-351C8C102205}"/>
          </ac:spMkLst>
        </pc:spChg>
        <pc:spChg chg="add del">
          <ac:chgData name="Annika Boudwin" userId="11c27e4a7622fab2" providerId="LiveId" clId="{CE8DC671-F17F-564F-976C-7AD0DA040B58}" dt="2024-05-01T13:10:36.894" v="1381" actId="26606"/>
          <ac:spMkLst>
            <pc:docMk/>
            <pc:sldMk cId="3049183169" sldId="262"/>
            <ac:spMk id="18" creationId="{E720DB99-7745-4E75-9D96-AAB6D55C531E}"/>
          </ac:spMkLst>
        </pc:spChg>
        <pc:spChg chg="add del">
          <ac:chgData name="Annika Boudwin" userId="11c27e4a7622fab2" providerId="LiveId" clId="{CE8DC671-F17F-564F-976C-7AD0DA040B58}" dt="2024-05-01T13:10:36.894" v="1381" actId="26606"/>
          <ac:spMkLst>
            <pc:docMk/>
            <pc:sldMk cId="3049183169" sldId="262"/>
            <ac:spMk id="20" creationId="{D68803C4-E159-4360-B7BB-74205C8F782D}"/>
          </ac:spMkLst>
        </pc:spChg>
        <pc:spChg chg="add del">
          <ac:chgData name="Annika Boudwin" userId="11c27e4a7622fab2" providerId="LiveId" clId="{CE8DC671-F17F-564F-976C-7AD0DA040B58}" dt="2024-05-01T13:12:06.585" v="1400" actId="26606"/>
          <ac:spMkLst>
            <pc:docMk/>
            <pc:sldMk cId="3049183169" sldId="262"/>
            <ac:spMk id="21" creationId="{0E2D3DCD-4716-40AA-90C0-6F2F9F116CF3}"/>
          </ac:spMkLst>
        </pc:spChg>
        <pc:spChg chg="add del">
          <ac:chgData name="Annika Boudwin" userId="11c27e4a7622fab2" providerId="LiveId" clId="{CE8DC671-F17F-564F-976C-7AD0DA040B58}" dt="2024-05-01T13:10:36.894" v="1381" actId="26606"/>
          <ac:spMkLst>
            <pc:docMk/>
            <pc:sldMk cId="3049183169" sldId="262"/>
            <ac:spMk id="22" creationId="{504B0465-3B07-49BF-BEA7-D81476246293}"/>
          </ac:spMkLst>
        </pc:spChg>
        <pc:spChg chg="add del">
          <ac:chgData name="Annika Boudwin" userId="11c27e4a7622fab2" providerId="LiveId" clId="{CE8DC671-F17F-564F-976C-7AD0DA040B58}" dt="2024-05-01T13:10:36.894" v="1381" actId="26606"/>
          <ac:spMkLst>
            <pc:docMk/>
            <pc:sldMk cId="3049183169" sldId="262"/>
            <ac:spMk id="24" creationId="{49B7FFA5-14CB-4A4F-9BCC-CA3AA5D9D276}"/>
          </ac:spMkLst>
        </pc:spChg>
        <pc:spChg chg="add del">
          <ac:chgData name="Annika Boudwin" userId="11c27e4a7622fab2" providerId="LiveId" clId="{CE8DC671-F17F-564F-976C-7AD0DA040B58}" dt="2024-05-01T13:10:36.894" v="1381" actId="26606"/>
          <ac:spMkLst>
            <pc:docMk/>
            <pc:sldMk cId="3049183169" sldId="262"/>
            <ac:spMk id="26" creationId="{04E48745-7512-4EC2-9E20-9092D12150CA}"/>
          </ac:spMkLst>
        </pc:spChg>
        <pc:spChg chg="add del">
          <ac:chgData name="Annika Boudwin" userId="11c27e4a7622fab2" providerId="LiveId" clId="{CE8DC671-F17F-564F-976C-7AD0DA040B58}" dt="2024-05-01T13:12:06.585" v="1400" actId="26606"/>
          <ac:spMkLst>
            <pc:docMk/>
            <pc:sldMk cId="3049183169" sldId="262"/>
            <ac:spMk id="28" creationId="{037BACED-9574-4AAE-9D04-5100308350B6}"/>
          </ac:spMkLst>
        </pc:spChg>
        <pc:grpChg chg="add del">
          <ac:chgData name="Annika Boudwin" userId="11c27e4a7622fab2" providerId="LiveId" clId="{CE8DC671-F17F-564F-976C-7AD0DA040B58}" dt="2024-05-01T13:12:06.585" v="1400" actId="26606"/>
          <ac:grpSpMkLst>
            <pc:docMk/>
            <pc:sldMk cId="3049183169" sldId="262"/>
            <ac:grpSpMk id="17" creationId="{85105087-7F16-4C94-837C-C45445116665}"/>
          </ac:grpSpMkLst>
        </pc:grpChg>
        <pc:picChg chg="mod ord">
          <ac:chgData name="Annika Boudwin" userId="11c27e4a7622fab2" providerId="LiveId" clId="{CE8DC671-F17F-564F-976C-7AD0DA040B58}" dt="2024-05-01T13:13:33.679" v="1410"/>
          <ac:picMkLst>
            <pc:docMk/>
            <pc:sldMk cId="3049183169" sldId="262"/>
            <ac:picMk id="11" creationId="{DADD9968-9500-A4AF-6C9B-40AE800BF4EB}"/>
          </ac:picMkLst>
        </pc:picChg>
      </pc:sldChg>
      <pc:sldChg chg="modSp setBg">
        <pc:chgData name="Annika Boudwin" userId="11c27e4a7622fab2" providerId="LiveId" clId="{CE8DC671-F17F-564F-976C-7AD0DA040B58}" dt="2024-05-01T13:17:37.813" v="1562"/>
        <pc:sldMkLst>
          <pc:docMk/>
          <pc:sldMk cId="970994489" sldId="263"/>
        </pc:sldMkLst>
        <pc:spChg chg="mod">
          <ac:chgData name="Annika Boudwin" userId="11c27e4a7622fab2" providerId="LiveId" clId="{CE8DC671-F17F-564F-976C-7AD0DA040B58}" dt="2024-05-01T13:13:33.679" v="1410"/>
          <ac:spMkLst>
            <pc:docMk/>
            <pc:sldMk cId="970994489" sldId="263"/>
            <ac:spMk id="2" creationId="{48516064-28CB-904F-DB3A-B8018FD86FC4}"/>
          </ac:spMkLst>
        </pc:spChg>
      </pc:sldChg>
      <pc:sldChg chg="addSp modSp mod setBg">
        <pc:chgData name="Annika Boudwin" userId="11c27e4a7622fab2" providerId="LiveId" clId="{CE8DC671-F17F-564F-976C-7AD0DA040B58}" dt="2024-05-01T13:18:23.704" v="1564"/>
        <pc:sldMkLst>
          <pc:docMk/>
          <pc:sldMk cId="1213181164" sldId="264"/>
        </pc:sldMkLst>
        <pc:spChg chg="mod">
          <ac:chgData name="Annika Boudwin" userId="11c27e4a7622fab2" providerId="LiveId" clId="{CE8DC671-F17F-564F-976C-7AD0DA040B58}" dt="2024-05-01T13:13:33.679" v="1410"/>
          <ac:spMkLst>
            <pc:docMk/>
            <pc:sldMk cId="1213181164" sldId="264"/>
            <ac:spMk id="2" creationId="{4A9D64E5-1EF7-41BE-D1F8-5DF0C7FC59BA}"/>
          </ac:spMkLst>
        </pc:spChg>
        <pc:spChg chg="add mod">
          <ac:chgData name="Annika Boudwin" userId="11c27e4a7622fab2" providerId="LiveId" clId="{CE8DC671-F17F-564F-976C-7AD0DA040B58}" dt="2024-05-01T12:55:47.617" v="905" actId="1076"/>
          <ac:spMkLst>
            <pc:docMk/>
            <pc:sldMk cId="1213181164" sldId="264"/>
            <ac:spMk id="3" creationId="{9191B014-28CF-B38A-E07C-2C6D468EDA62}"/>
          </ac:spMkLst>
        </pc:spChg>
        <pc:spChg chg="add mod">
          <ac:chgData name="Annika Boudwin" userId="11c27e4a7622fab2" providerId="LiveId" clId="{CE8DC671-F17F-564F-976C-7AD0DA040B58}" dt="2024-05-01T13:09:56.970" v="1368"/>
          <ac:spMkLst>
            <pc:docMk/>
            <pc:sldMk cId="1213181164" sldId="264"/>
            <ac:spMk id="4" creationId="{3A7FB3ED-F903-791C-5996-DE3B2A928397}"/>
          </ac:spMkLst>
        </pc:spChg>
        <pc:spChg chg="add mod">
          <ac:chgData name="Annika Boudwin" userId="11c27e4a7622fab2" providerId="LiveId" clId="{CE8DC671-F17F-564F-976C-7AD0DA040B58}" dt="2024-05-01T13:18:23.704" v="1564"/>
          <ac:spMkLst>
            <pc:docMk/>
            <pc:sldMk cId="1213181164" sldId="264"/>
            <ac:spMk id="5" creationId="{F266CE26-CA42-06AA-9DF6-2E6334097EFB}"/>
          </ac:spMkLst>
        </pc:spChg>
        <pc:picChg chg="mod">
          <ac:chgData name="Annika Boudwin" userId="11c27e4a7622fab2" providerId="LiveId" clId="{CE8DC671-F17F-564F-976C-7AD0DA040B58}" dt="2024-05-01T12:55:10.485" v="895" actId="1076"/>
          <ac:picMkLst>
            <pc:docMk/>
            <pc:sldMk cId="1213181164" sldId="264"/>
            <ac:picMk id="13" creationId="{DC7F61D9-EE83-12A3-E1D3-6F1C42A1B615}"/>
          </ac:picMkLst>
        </pc:picChg>
      </pc:sldChg>
      <pc:sldChg chg="addSp delSp modSp add del mod setBg addAnim delAnim delDesignElem">
        <pc:chgData name="Annika Boudwin" userId="11c27e4a7622fab2" providerId="LiveId" clId="{CE8DC671-F17F-564F-976C-7AD0DA040B58}" dt="2024-05-01T13:13:33.679" v="1410"/>
        <pc:sldMkLst>
          <pc:docMk/>
          <pc:sldMk cId="457139393" sldId="265"/>
        </pc:sldMkLst>
        <pc:spChg chg="mod ord">
          <ac:chgData name="Annika Boudwin" userId="11c27e4a7622fab2" providerId="LiveId" clId="{CE8DC671-F17F-564F-976C-7AD0DA040B58}" dt="2024-05-01T13:13:32.809" v="1406" actId="26606"/>
          <ac:spMkLst>
            <pc:docMk/>
            <pc:sldMk cId="457139393" sldId="265"/>
            <ac:spMk id="2" creationId="{7565CF76-461C-5090-B68D-B323002C10E4}"/>
          </ac:spMkLst>
        </pc:spChg>
        <pc:spChg chg="mod">
          <ac:chgData name="Annika Boudwin" userId="11c27e4a7622fab2" providerId="LiveId" clId="{CE8DC671-F17F-564F-976C-7AD0DA040B58}" dt="2024-05-01T13:05:19.921" v="1249" actId="20577"/>
          <ac:spMkLst>
            <pc:docMk/>
            <pc:sldMk cId="457139393" sldId="265"/>
            <ac:spMk id="6" creationId="{58892394-E972-56F0-8467-9D66C6E1A48D}"/>
          </ac:spMkLst>
        </pc:spChg>
        <pc:spChg chg="add del">
          <ac:chgData name="Annika Boudwin" userId="11c27e4a7622fab2" providerId="LiveId" clId="{CE8DC671-F17F-564F-976C-7AD0DA040B58}" dt="2024-05-01T13:13:32.809" v="1406" actId="26606"/>
          <ac:spMkLst>
            <pc:docMk/>
            <pc:sldMk cId="457139393" sldId="265"/>
            <ac:spMk id="8" creationId="{A943D298-0548-4C7A-870B-7594104F8214}"/>
          </ac:spMkLst>
        </pc:spChg>
        <pc:spChg chg="add del">
          <ac:chgData name="Annika Boudwin" userId="11c27e4a7622fab2" providerId="LiveId" clId="{CE8DC671-F17F-564F-976C-7AD0DA040B58}" dt="2024-05-01T13:13:32.809" v="1406" actId="26606"/>
          <ac:spMkLst>
            <pc:docMk/>
            <pc:sldMk cId="457139393" sldId="265"/>
            <ac:spMk id="9" creationId="{FF7B26C5-D249-4988-B86B-5A3D9E7BD900}"/>
          </ac:spMkLst>
        </pc:spChg>
        <pc:spChg chg="add del">
          <ac:chgData name="Annika Boudwin" userId="11c27e4a7622fab2" providerId="LiveId" clId="{CE8DC671-F17F-564F-976C-7AD0DA040B58}" dt="2024-05-01T13:13:32.809" v="1406" actId="26606"/>
          <ac:spMkLst>
            <pc:docMk/>
            <pc:sldMk cId="457139393" sldId="265"/>
            <ac:spMk id="10" creationId="{4382B399-4839-7940-504D-F1CB49FB0C0B}"/>
          </ac:spMkLst>
        </pc:spChg>
        <pc:spChg chg="add del">
          <ac:chgData name="Annika Boudwin" userId="11c27e4a7622fab2" providerId="LiveId" clId="{CE8DC671-F17F-564F-976C-7AD0DA040B58}" dt="2024-05-01T13:04:56.520" v="1245" actId="26606"/>
          <ac:spMkLst>
            <pc:docMk/>
            <pc:sldMk cId="457139393" sldId="265"/>
            <ac:spMk id="11" creationId="{2550AE69-AC86-4188-83E5-A856C4F1DCFF}"/>
          </ac:spMkLst>
        </pc:spChg>
        <pc:spChg chg="add del">
          <ac:chgData name="Annika Boudwin" userId="11c27e4a7622fab2" providerId="LiveId" clId="{CE8DC671-F17F-564F-976C-7AD0DA040B58}" dt="2024-05-01T13:04:56.520" v="1245" actId="26606"/>
          <ac:spMkLst>
            <pc:docMk/>
            <pc:sldMk cId="457139393" sldId="265"/>
            <ac:spMk id="13" creationId="{EC4CA156-2C9D-4F0C-B229-88D8B5E17BCF}"/>
          </ac:spMkLst>
        </pc:spChg>
        <pc:spChg chg="add del">
          <ac:chgData name="Annika Boudwin" userId="11c27e4a7622fab2" providerId="LiveId" clId="{CE8DC671-F17F-564F-976C-7AD0DA040B58}" dt="2024-05-01T13:04:56.520" v="1245" actId="26606"/>
          <ac:spMkLst>
            <pc:docMk/>
            <pc:sldMk cId="457139393" sldId="265"/>
            <ac:spMk id="15" creationId="{D7361ED3-EBE5-4EFC-8DA3-D0CE4BF2F4B1}"/>
          </ac:spMkLst>
        </pc:spChg>
        <pc:spChg chg="add del">
          <ac:chgData name="Annika Boudwin" userId="11c27e4a7622fab2" providerId="LiveId" clId="{CE8DC671-F17F-564F-976C-7AD0DA040B58}" dt="2024-05-01T13:04:56.520" v="1245" actId="26606"/>
          <ac:spMkLst>
            <pc:docMk/>
            <pc:sldMk cId="457139393" sldId="265"/>
            <ac:spMk id="21" creationId="{CD60390C-0E4C-4682-8246-AFA2E49856DA}"/>
          </ac:spMkLst>
        </pc:spChg>
        <pc:spChg chg="add del">
          <ac:chgData name="Annika Boudwin" userId="11c27e4a7622fab2" providerId="LiveId" clId="{CE8DC671-F17F-564F-976C-7AD0DA040B58}" dt="2024-05-01T13:04:56.520" v="1245" actId="26606"/>
          <ac:spMkLst>
            <pc:docMk/>
            <pc:sldMk cId="457139393" sldId="265"/>
            <ac:spMk id="23" creationId="{CEBA87F4-FB8A-4D91-B3F3-DFA78E0CC64D}"/>
          </ac:spMkLst>
        </pc:spChg>
        <pc:spChg chg="add del">
          <ac:chgData name="Annika Boudwin" userId="11c27e4a7622fab2" providerId="LiveId" clId="{CE8DC671-F17F-564F-976C-7AD0DA040B58}" dt="2024-05-01T13:04:56.520" v="1245" actId="26606"/>
          <ac:spMkLst>
            <pc:docMk/>
            <pc:sldMk cId="457139393" sldId="265"/>
            <ac:spMk id="25" creationId="{D012A90F-45C2-4C9B-BAF6-9CE1F546C7EA}"/>
          </ac:spMkLst>
        </pc:spChg>
        <pc:spChg chg="add del">
          <ac:chgData name="Annika Boudwin" userId="11c27e4a7622fab2" providerId="LiveId" clId="{CE8DC671-F17F-564F-976C-7AD0DA040B58}" dt="2024-05-01T13:05:01.229" v="1247" actId="26606"/>
          <ac:spMkLst>
            <pc:docMk/>
            <pc:sldMk cId="457139393" sldId="265"/>
            <ac:spMk id="27" creationId="{6B387409-2B98-40F8-A65F-EF7CF989512F}"/>
          </ac:spMkLst>
        </pc:spChg>
        <pc:spChg chg="add del">
          <ac:chgData name="Annika Boudwin" userId="11c27e4a7622fab2" providerId="LiveId" clId="{CE8DC671-F17F-564F-976C-7AD0DA040B58}" dt="2024-05-01T13:05:01.229" v="1247" actId="26606"/>
          <ac:spMkLst>
            <pc:docMk/>
            <pc:sldMk cId="457139393" sldId="265"/>
            <ac:spMk id="28" creationId="{7049A7D3-684C-4C59-A4B6-7B308A6AD34D}"/>
          </ac:spMkLst>
        </pc:spChg>
        <pc:spChg chg="add del">
          <ac:chgData name="Annika Boudwin" userId="11c27e4a7622fab2" providerId="LiveId" clId="{CE8DC671-F17F-564F-976C-7AD0DA040B58}" dt="2024-05-01T13:05:01.229" v="1247" actId="26606"/>
          <ac:spMkLst>
            <pc:docMk/>
            <pc:sldMk cId="457139393" sldId="265"/>
            <ac:spMk id="32" creationId="{D7B1087B-C592-40E7-B532-60B453A2FE6A}"/>
          </ac:spMkLst>
        </pc:spChg>
        <pc:spChg chg="add del">
          <ac:chgData name="Annika Boudwin" userId="11c27e4a7622fab2" providerId="LiveId" clId="{CE8DC671-F17F-564F-976C-7AD0DA040B58}" dt="2024-05-01T13:05:01.229" v="1247" actId="26606"/>
          <ac:spMkLst>
            <pc:docMk/>
            <pc:sldMk cId="457139393" sldId="265"/>
            <ac:spMk id="33" creationId="{14AE7447-E8F8-4A0F-9E3D-94842BFF886E}"/>
          </ac:spMkLst>
        </pc:spChg>
        <pc:spChg chg="add del">
          <ac:chgData name="Annika Boudwin" userId="11c27e4a7622fab2" providerId="LiveId" clId="{CE8DC671-F17F-564F-976C-7AD0DA040B58}" dt="2024-05-01T13:05:01.229" v="1247" actId="26606"/>
          <ac:spMkLst>
            <pc:docMk/>
            <pc:sldMk cId="457139393" sldId="265"/>
            <ac:spMk id="37" creationId="{0680B5D0-24EC-465A-A0E6-C4DF951E0043}"/>
          </ac:spMkLst>
        </pc:spChg>
        <pc:spChg chg="add del">
          <ac:chgData name="Annika Boudwin" userId="11c27e4a7622fab2" providerId="LiveId" clId="{CE8DC671-F17F-564F-976C-7AD0DA040B58}" dt="2024-05-01T13:05:01.229" v="1247" actId="26606"/>
          <ac:spMkLst>
            <pc:docMk/>
            <pc:sldMk cId="457139393" sldId="265"/>
            <ac:spMk id="38" creationId="{30BF1B50-A83E-4ED6-A2AA-C943C1F89F85}"/>
          </ac:spMkLst>
        </pc:spChg>
        <pc:spChg chg="add del">
          <ac:chgData name="Annika Boudwin" userId="11c27e4a7622fab2" providerId="LiveId" clId="{CE8DC671-F17F-564F-976C-7AD0DA040B58}" dt="2024-05-01T13:05:01.229" v="1247" actId="26606"/>
          <ac:spMkLst>
            <pc:docMk/>
            <pc:sldMk cId="457139393" sldId="265"/>
            <ac:spMk id="39" creationId="{1F31E8B2-210B-4B90-83BB-3B180732EF38}"/>
          </ac:spMkLst>
        </pc:spChg>
        <pc:spChg chg="add del">
          <ac:chgData name="Annika Boudwin" userId="11c27e4a7622fab2" providerId="LiveId" clId="{CE8DC671-F17F-564F-976C-7AD0DA040B58}" dt="2024-05-01T13:13:33.679" v="1410"/>
          <ac:spMkLst>
            <pc:docMk/>
            <pc:sldMk cId="457139393" sldId="265"/>
            <ac:spMk id="41" creationId="{2550AE69-AC86-4188-83E5-A856C4F1DCFF}"/>
          </ac:spMkLst>
        </pc:spChg>
        <pc:spChg chg="add del">
          <ac:chgData name="Annika Boudwin" userId="11c27e4a7622fab2" providerId="LiveId" clId="{CE8DC671-F17F-564F-976C-7AD0DA040B58}" dt="2024-05-01T13:13:33.679" v="1410"/>
          <ac:spMkLst>
            <pc:docMk/>
            <pc:sldMk cId="457139393" sldId="265"/>
            <ac:spMk id="42" creationId="{EC4CA156-2C9D-4F0C-B229-88D8B5E17BCF}"/>
          </ac:spMkLst>
        </pc:spChg>
        <pc:spChg chg="add del">
          <ac:chgData name="Annika Boudwin" userId="11c27e4a7622fab2" providerId="LiveId" clId="{CE8DC671-F17F-564F-976C-7AD0DA040B58}" dt="2024-05-01T13:13:33.679" v="1410"/>
          <ac:spMkLst>
            <pc:docMk/>
            <pc:sldMk cId="457139393" sldId="265"/>
            <ac:spMk id="43" creationId="{D7361ED3-EBE5-4EFC-8DA3-D0CE4BF2F4B1}"/>
          </ac:spMkLst>
        </pc:spChg>
        <pc:spChg chg="add del">
          <ac:chgData name="Annika Boudwin" userId="11c27e4a7622fab2" providerId="LiveId" clId="{CE8DC671-F17F-564F-976C-7AD0DA040B58}" dt="2024-05-01T13:13:33.679" v="1410"/>
          <ac:spMkLst>
            <pc:docMk/>
            <pc:sldMk cId="457139393" sldId="265"/>
            <ac:spMk id="45" creationId="{5C28659E-412C-4600-B45E-BAE370BC24B9}"/>
          </ac:spMkLst>
        </pc:spChg>
        <pc:spChg chg="add del">
          <ac:chgData name="Annika Boudwin" userId="11c27e4a7622fab2" providerId="LiveId" clId="{CE8DC671-F17F-564F-976C-7AD0DA040B58}" dt="2024-05-01T13:13:33.679" v="1410"/>
          <ac:spMkLst>
            <pc:docMk/>
            <pc:sldMk cId="457139393" sldId="265"/>
            <ac:spMk id="46" creationId="{AE95896B-6905-4618-A7DF-DED8A61FBC83}"/>
          </ac:spMkLst>
        </pc:spChg>
        <pc:spChg chg="add del">
          <ac:chgData name="Annika Boudwin" userId="11c27e4a7622fab2" providerId="LiveId" clId="{CE8DC671-F17F-564F-976C-7AD0DA040B58}" dt="2024-05-01T13:13:33.679" v="1410"/>
          <ac:spMkLst>
            <pc:docMk/>
            <pc:sldMk cId="457139393" sldId="265"/>
            <ac:spMk id="47" creationId="{7748BD8C-4984-4138-94CA-2DC5F39DC379}"/>
          </ac:spMkLst>
        </pc:spChg>
        <pc:grpChg chg="add del">
          <ac:chgData name="Annika Boudwin" userId="11c27e4a7622fab2" providerId="LiveId" clId="{CE8DC671-F17F-564F-976C-7AD0DA040B58}" dt="2024-05-01T13:13:32.809" v="1406" actId="26606"/>
          <ac:grpSpMkLst>
            <pc:docMk/>
            <pc:sldMk cId="457139393" sldId="265"/>
            <ac:grpSpMk id="12" creationId="{46FDAED0-8B04-4181-B3D3-EA0A93C6659B}"/>
          </ac:grpSpMkLst>
        </pc:grpChg>
        <pc:grpChg chg="add del">
          <ac:chgData name="Annika Boudwin" userId="11c27e4a7622fab2" providerId="LiveId" clId="{CE8DC671-F17F-564F-976C-7AD0DA040B58}" dt="2024-05-01T13:04:56.520" v="1245" actId="26606"/>
          <ac:grpSpMkLst>
            <pc:docMk/>
            <pc:sldMk cId="457139393" sldId="265"/>
            <ac:grpSpMk id="17" creationId="{85105087-7F16-4C94-837C-C45445116665}"/>
          </ac:grpSpMkLst>
        </pc:grpChg>
        <pc:grpChg chg="add del">
          <ac:chgData name="Annika Boudwin" userId="11c27e4a7622fab2" providerId="LiveId" clId="{CE8DC671-F17F-564F-976C-7AD0DA040B58}" dt="2024-05-01T13:05:01.229" v="1247" actId="26606"/>
          <ac:grpSpMkLst>
            <pc:docMk/>
            <pc:sldMk cId="457139393" sldId="265"/>
            <ac:grpSpMk id="29" creationId="{C9E5F284-A588-4AE7-A36D-1C93E4FD0241}"/>
          </ac:grpSpMkLst>
        </pc:grpChg>
        <pc:grpChg chg="add del">
          <ac:chgData name="Annika Boudwin" userId="11c27e4a7622fab2" providerId="LiveId" clId="{CE8DC671-F17F-564F-976C-7AD0DA040B58}" dt="2024-05-01T13:05:01.229" v="1247" actId="26606"/>
          <ac:grpSpMkLst>
            <pc:docMk/>
            <pc:sldMk cId="457139393" sldId="265"/>
            <ac:grpSpMk id="34" creationId="{85981F80-69EE-4E2B-82A8-47FDFD7720AC}"/>
          </ac:grpSpMkLst>
        </pc:grpChg>
        <pc:grpChg chg="add del">
          <ac:chgData name="Annika Boudwin" userId="11c27e4a7622fab2" providerId="LiveId" clId="{CE8DC671-F17F-564F-976C-7AD0DA040B58}" dt="2024-05-01T13:13:33.679" v="1410"/>
          <ac:grpSpMkLst>
            <pc:docMk/>
            <pc:sldMk cId="457139393" sldId="265"/>
            <ac:grpSpMk id="44" creationId="{85105087-7F16-4C94-837C-C45445116665}"/>
          </ac:grpSpMkLst>
        </pc:grpChg>
        <pc:picChg chg="mod ord">
          <ac:chgData name="Annika Boudwin" userId="11c27e4a7622fab2" providerId="LiveId" clId="{CE8DC671-F17F-564F-976C-7AD0DA040B58}" dt="2024-05-01T13:13:32.809" v="1406" actId="26606"/>
          <ac:picMkLst>
            <pc:docMk/>
            <pc:sldMk cId="457139393" sldId="265"/>
            <ac:picMk id="5" creationId="{DCF951F1-E1B6-3033-EAD2-24E921DAEE4E}"/>
          </ac:picMkLst>
        </pc:picChg>
      </pc:sldChg>
      <pc:sldChg chg="modSp new mod setBg">
        <pc:chgData name="Annika Boudwin" userId="11c27e4a7622fab2" providerId="LiveId" clId="{CE8DC671-F17F-564F-976C-7AD0DA040B58}" dt="2024-05-01T13:19:45.212" v="1571"/>
        <pc:sldMkLst>
          <pc:docMk/>
          <pc:sldMk cId="2108178591" sldId="266"/>
        </pc:sldMkLst>
        <pc:spChg chg="mod">
          <ac:chgData name="Annika Boudwin" userId="11c27e4a7622fab2" providerId="LiveId" clId="{CE8DC671-F17F-564F-976C-7AD0DA040B58}" dt="2024-05-01T13:13:33.679" v="1410"/>
          <ac:spMkLst>
            <pc:docMk/>
            <pc:sldMk cId="2108178591" sldId="266"/>
            <ac:spMk id="2" creationId="{C2BA5F6B-CC1B-4E70-27A9-536E62D1CC7A}"/>
          </ac:spMkLst>
        </pc:spChg>
        <pc:spChg chg="mod">
          <ac:chgData name="Annika Boudwin" userId="11c27e4a7622fab2" providerId="LiveId" clId="{CE8DC671-F17F-564F-976C-7AD0DA040B58}" dt="2024-05-01T13:13:33.679" v="1410"/>
          <ac:spMkLst>
            <pc:docMk/>
            <pc:sldMk cId="2108178591" sldId="266"/>
            <ac:spMk id="3" creationId="{D440E7DB-2705-B9C4-6EFA-FED50614E382}"/>
          </ac:spMkLst>
        </pc:spChg>
      </pc:sldChg>
      <pc:sldChg chg="addSp delSp modSp new mod setBg">
        <pc:chgData name="Annika Boudwin" userId="11c27e4a7622fab2" providerId="LiveId" clId="{CE8DC671-F17F-564F-976C-7AD0DA040B58}" dt="2024-05-01T13:21:07.181" v="1580" actId="26606"/>
        <pc:sldMkLst>
          <pc:docMk/>
          <pc:sldMk cId="1603937553" sldId="267"/>
        </pc:sldMkLst>
        <pc:spChg chg="mod">
          <ac:chgData name="Annika Boudwin" userId="11c27e4a7622fab2" providerId="LiveId" clId="{CE8DC671-F17F-564F-976C-7AD0DA040B58}" dt="2024-05-01T13:21:07.181" v="1580" actId="26606"/>
          <ac:spMkLst>
            <pc:docMk/>
            <pc:sldMk cId="1603937553" sldId="267"/>
            <ac:spMk id="2" creationId="{F12383E8-54EF-AB94-24BE-05F5BBB3499A}"/>
          </ac:spMkLst>
        </pc:spChg>
        <pc:spChg chg="del">
          <ac:chgData name="Annika Boudwin" userId="11c27e4a7622fab2" providerId="LiveId" clId="{CE8DC671-F17F-564F-976C-7AD0DA040B58}" dt="2024-05-01T12:34:59.369" v="33" actId="3680"/>
          <ac:spMkLst>
            <pc:docMk/>
            <pc:sldMk cId="1603937553" sldId="267"/>
            <ac:spMk id="3" creationId="{6419EC31-09A0-BAAD-3E7A-DE70975751EC}"/>
          </ac:spMkLst>
        </pc:spChg>
        <pc:spChg chg="add mod">
          <ac:chgData name="Annika Boudwin" userId="11c27e4a7622fab2" providerId="LiveId" clId="{CE8DC671-F17F-564F-976C-7AD0DA040B58}" dt="2024-05-01T13:21:07.181" v="1580" actId="26606"/>
          <ac:spMkLst>
            <pc:docMk/>
            <pc:sldMk cId="1603937553" sldId="267"/>
            <ac:spMk id="5" creationId="{1AAAB725-7B2E-CD7E-0E1F-64E236AE7CF1}"/>
          </ac:spMkLst>
        </pc:spChg>
        <pc:spChg chg="add del">
          <ac:chgData name="Annika Boudwin" userId="11c27e4a7622fab2" providerId="LiveId" clId="{CE8DC671-F17F-564F-976C-7AD0DA040B58}" dt="2024-05-01T13:21:07.181" v="1580" actId="26606"/>
          <ac:spMkLst>
            <pc:docMk/>
            <pc:sldMk cId="1603937553" sldId="267"/>
            <ac:spMk id="10" creationId="{E009DD9B-5EE2-4C0D-8B2B-351C8C102205}"/>
          </ac:spMkLst>
        </pc:spChg>
        <pc:spChg chg="add del">
          <ac:chgData name="Annika Boudwin" userId="11c27e4a7622fab2" providerId="LiveId" clId="{CE8DC671-F17F-564F-976C-7AD0DA040B58}" dt="2024-05-01T13:21:07.181" v="1580" actId="26606"/>
          <ac:spMkLst>
            <pc:docMk/>
            <pc:sldMk cId="1603937553" sldId="267"/>
            <ac:spMk id="12" creationId="{E720DB99-7745-4E75-9D96-AAB6D55C531E}"/>
          </ac:spMkLst>
        </pc:spChg>
        <pc:spChg chg="add del">
          <ac:chgData name="Annika Boudwin" userId="11c27e4a7622fab2" providerId="LiveId" clId="{CE8DC671-F17F-564F-976C-7AD0DA040B58}" dt="2024-05-01T13:21:07.181" v="1580" actId="26606"/>
          <ac:spMkLst>
            <pc:docMk/>
            <pc:sldMk cId="1603937553" sldId="267"/>
            <ac:spMk id="14" creationId="{D68803C4-E159-4360-B7BB-74205C8F782D}"/>
          </ac:spMkLst>
        </pc:spChg>
        <pc:spChg chg="add del">
          <ac:chgData name="Annika Boudwin" userId="11c27e4a7622fab2" providerId="LiveId" clId="{CE8DC671-F17F-564F-976C-7AD0DA040B58}" dt="2024-05-01T13:21:07.181" v="1580" actId="26606"/>
          <ac:spMkLst>
            <pc:docMk/>
            <pc:sldMk cId="1603937553" sldId="267"/>
            <ac:spMk id="16" creationId="{504B0465-3B07-49BF-BEA7-D81476246293}"/>
          </ac:spMkLst>
        </pc:spChg>
        <pc:spChg chg="add del">
          <ac:chgData name="Annika Boudwin" userId="11c27e4a7622fab2" providerId="LiveId" clId="{CE8DC671-F17F-564F-976C-7AD0DA040B58}" dt="2024-05-01T13:21:07.181" v="1580" actId="26606"/>
          <ac:spMkLst>
            <pc:docMk/>
            <pc:sldMk cId="1603937553" sldId="267"/>
            <ac:spMk id="18" creationId="{49B7FFA5-14CB-4A4F-9BCC-CA3AA5D9D276}"/>
          </ac:spMkLst>
        </pc:spChg>
        <pc:spChg chg="add del">
          <ac:chgData name="Annika Boudwin" userId="11c27e4a7622fab2" providerId="LiveId" clId="{CE8DC671-F17F-564F-976C-7AD0DA040B58}" dt="2024-05-01T13:21:07.181" v="1580" actId="26606"/>
          <ac:spMkLst>
            <pc:docMk/>
            <pc:sldMk cId="1603937553" sldId="267"/>
            <ac:spMk id="20" creationId="{04E48745-7512-4EC2-9E20-9092D12150CA}"/>
          </ac:spMkLst>
        </pc:spChg>
        <pc:graphicFrameChg chg="add mod ord modGraphic">
          <ac:chgData name="Annika Boudwin" userId="11c27e4a7622fab2" providerId="LiveId" clId="{CE8DC671-F17F-564F-976C-7AD0DA040B58}" dt="2024-05-01T13:21:07.181" v="1580" actId="26606"/>
          <ac:graphicFrameMkLst>
            <pc:docMk/>
            <pc:sldMk cId="1603937553" sldId="267"/>
            <ac:graphicFrameMk id="4" creationId="{53E9F502-227F-128C-D61F-A79D8D98989F}"/>
          </ac:graphicFrameMkLst>
        </pc:graphicFrameChg>
      </pc:sldChg>
      <pc:sldChg chg="modSp new del mod setBg">
        <pc:chgData name="Annika Boudwin" userId="11c27e4a7622fab2" providerId="LiveId" clId="{CE8DC671-F17F-564F-976C-7AD0DA040B58}" dt="2024-05-01T13:03:17.505" v="1230" actId="2696"/>
        <pc:sldMkLst>
          <pc:docMk/>
          <pc:sldMk cId="739049992" sldId="268"/>
        </pc:sldMkLst>
        <pc:spChg chg="mod">
          <ac:chgData name="Annika Boudwin" userId="11c27e4a7622fab2" providerId="LiveId" clId="{CE8DC671-F17F-564F-976C-7AD0DA040B58}" dt="2024-05-01T12:56:29.271" v="928" actId="20577"/>
          <ac:spMkLst>
            <pc:docMk/>
            <pc:sldMk cId="739049992" sldId="268"/>
            <ac:spMk id="2" creationId="{0B3CFCBB-6FB6-4CFA-2F8D-CDF302692FE2}"/>
          </ac:spMkLst>
        </pc:spChg>
        <pc:spChg chg="mod">
          <ac:chgData name="Annika Boudwin" userId="11c27e4a7622fab2" providerId="LiveId" clId="{CE8DC671-F17F-564F-976C-7AD0DA040B58}" dt="2024-05-01T13:02:48.215" v="1223" actId="21"/>
          <ac:spMkLst>
            <pc:docMk/>
            <pc:sldMk cId="739049992" sldId="268"/>
            <ac:spMk id="3" creationId="{5CC7663D-4DFA-8823-B8C2-EF7A89D78C57}"/>
          </ac:spMkLst>
        </pc:spChg>
      </pc:sldChg>
      <pc:sldChg chg="addSp delSp modSp new mod ord setBg delDesignElem">
        <pc:chgData name="Annika Boudwin" userId="11c27e4a7622fab2" providerId="LiveId" clId="{CE8DC671-F17F-564F-976C-7AD0DA040B58}" dt="2024-05-01T13:23:51.226" v="1600" actId="1076"/>
        <pc:sldMkLst>
          <pc:docMk/>
          <pc:sldMk cId="633811263" sldId="269"/>
        </pc:sldMkLst>
        <pc:spChg chg="mod">
          <ac:chgData name="Annika Boudwin" userId="11c27e4a7622fab2" providerId="LiveId" clId="{CE8DC671-F17F-564F-976C-7AD0DA040B58}" dt="2024-05-01T13:23:51.226" v="1600" actId="1076"/>
          <ac:spMkLst>
            <pc:docMk/>
            <pc:sldMk cId="633811263" sldId="269"/>
            <ac:spMk id="2" creationId="{4D3EF147-7417-03FD-84E9-5610E0412A46}"/>
          </ac:spMkLst>
        </pc:spChg>
        <pc:spChg chg="mod ord">
          <ac:chgData name="Annika Boudwin" userId="11c27e4a7622fab2" providerId="LiveId" clId="{CE8DC671-F17F-564F-976C-7AD0DA040B58}" dt="2024-05-01T13:23:42.077" v="1599" actId="14100"/>
          <ac:spMkLst>
            <pc:docMk/>
            <pc:sldMk cId="633811263" sldId="269"/>
            <ac:spMk id="3" creationId="{9FF52AA9-2AE7-2208-2BD0-A548ABE0E1BF}"/>
          </ac:spMkLst>
        </pc:spChg>
        <pc:spChg chg="add del mod">
          <ac:chgData name="Annika Boudwin" userId="11c27e4a7622fab2" providerId="LiveId" clId="{CE8DC671-F17F-564F-976C-7AD0DA040B58}" dt="2024-05-01T13:02:19.173" v="1217" actId="26606"/>
          <ac:spMkLst>
            <pc:docMk/>
            <pc:sldMk cId="633811263" sldId="269"/>
            <ac:spMk id="5" creationId="{E62EEFEF-8CF9-CB28-56BF-6D30FB434B65}"/>
          </ac:spMkLst>
        </pc:spChg>
        <pc:spChg chg="add del">
          <ac:chgData name="Annika Boudwin" userId="11c27e4a7622fab2" providerId="LiveId" clId="{CE8DC671-F17F-564F-976C-7AD0DA040B58}" dt="2024-05-01T13:14:35.751" v="1432" actId="26606"/>
          <ac:spMkLst>
            <pc:docMk/>
            <pc:sldMk cId="633811263" sldId="269"/>
            <ac:spMk id="10" creationId="{E009DD9B-5EE2-4C0D-8B2B-351C8C102205}"/>
          </ac:spMkLst>
        </pc:spChg>
        <pc:spChg chg="add del">
          <ac:chgData name="Annika Boudwin" userId="11c27e4a7622fab2" providerId="LiveId" clId="{CE8DC671-F17F-564F-976C-7AD0DA040B58}" dt="2024-05-01T13:14:35.751" v="1432" actId="26606"/>
          <ac:spMkLst>
            <pc:docMk/>
            <pc:sldMk cId="633811263" sldId="269"/>
            <ac:spMk id="12" creationId="{E720DB99-7745-4E75-9D96-AAB6D55C531E}"/>
          </ac:spMkLst>
        </pc:spChg>
        <pc:spChg chg="add del">
          <ac:chgData name="Annika Boudwin" userId="11c27e4a7622fab2" providerId="LiveId" clId="{CE8DC671-F17F-564F-976C-7AD0DA040B58}" dt="2024-05-01T13:14:35.751" v="1432" actId="26606"/>
          <ac:spMkLst>
            <pc:docMk/>
            <pc:sldMk cId="633811263" sldId="269"/>
            <ac:spMk id="14" creationId="{D68803C4-E159-4360-B7BB-74205C8F782D}"/>
          </ac:spMkLst>
        </pc:spChg>
        <pc:spChg chg="add del">
          <ac:chgData name="Annika Boudwin" userId="11c27e4a7622fab2" providerId="LiveId" clId="{CE8DC671-F17F-564F-976C-7AD0DA040B58}" dt="2024-05-01T13:14:35.751" v="1432" actId="26606"/>
          <ac:spMkLst>
            <pc:docMk/>
            <pc:sldMk cId="633811263" sldId="269"/>
            <ac:spMk id="16" creationId="{504B0465-3B07-49BF-BEA7-D81476246293}"/>
          </ac:spMkLst>
        </pc:spChg>
        <pc:spChg chg="add del">
          <ac:chgData name="Annika Boudwin" userId="11c27e4a7622fab2" providerId="LiveId" clId="{CE8DC671-F17F-564F-976C-7AD0DA040B58}" dt="2024-05-01T13:14:35.751" v="1432" actId="26606"/>
          <ac:spMkLst>
            <pc:docMk/>
            <pc:sldMk cId="633811263" sldId="269"/>
            <ac:spMk id="18" creationId="{49B7FFA5-14CB-4A4F-9BCC-CA3AA5D9D276}"/>
          </ac:spMkLst>
        </pc:spChg>
        <pc:spChg chg="add del">
          <ac:chgData name="Annika Boudwin" userId="11c27e4a7622fab2" providerId="LiveId" clId="{CE8DC671-F17F-564F-976C-7AD0DA040B58}" dt="2024-05-01T13:14:35.751" v="1432" actId="26606"/>
          <ac:spMkLst>
            <pc:docMk/>
            <pc:sldMk cId="633811263" sldId="269"/>
            <ac:spMk id="20" creationId="{04E48745-7512-4EC2-9E20-9092D12150CA}"/>
          </ac:spMkLst>
        </pc:spChg>
        <pc:spChg chg="add del">
          <ac:chgData name="Annika Boudwin" userId="11c27e4a7622fab2" providerId="LiveId" clId="{CE8DC671-F17F-564F-976C-7AD0DA040B58}" dt="2024-05-01T13:23:05.063" v="1587" actId="26606"/>
          <ac:spMkLst>
            <pc:docMk/>
            <pc:sldMk cId="633811263" sldId="269"/>
            <ac:spMk id="25" creationId="{E009DD9B-5EE2-4C0D-8B2B-351C8C102205}"/>
          </ac:spMkLst>
        </pc:spChg>
        <pc:spChg chg="add del">
          <ac:chgData name="Annika Boudwin" userId="11c27e4a7622fab2" providerId="LiveId" clId="{CE8DC671-F17F-564F-976C-7AD0DA040B58}" dt="2024-05-01T13:23:05.063" v="1587" actId="26606"/>
          <ac:spMkLst>
            <pc:docMk/>
            <pc:sldMk cId="633811263" sldId="269"/>
            <ac:spMk id="27" creationId="{E720DB99-7745-4E75-9D96-AAB6D55C531E}"/>
          </ac:spMkLst>
        </pc:spChg>
        <pc:spChg chg="add del">
          <ac:chgData name="Annika Boudwin" userId="11c27e4a7622fab2" providerId="LiveId" clId="{CE8DC671-F17F-564F-976C-7AD0DA040B58}" dt="2024-05-01T13:23:05.063" v="1587" actId="26606"/>
          <ac:spMkLst>
            <pc:docMk/>
            <pc:sldMk cId="633811263" sldId="269"/>
            <ac:spMk id="29" creationId="{D68803C4-E159-4360-B7BB-74205C8F782D}"/>
          </ac:spMkLst>
        </pc:spChg>
        <pc:spChg chg="add del">
          <ac:chgData name="Annika Boudwin" userId="11c27e4a7622fab2" providerId="LiveId" clId="{CE8DC671-F17F-564F-976C-7AD0DA040B58}" dt="2024-05-01T13:23:05.063" v="1587" actId="26606"/>
          <ac:spMkLst>
            <pc:docMk/>
            <pc:sldMk cId="633811263" sldId="269"/>
            <ac:spMk id="31" creationId="{504B0465-3B07-49BF-BEA7-D81476246293}"/>
          </ac:spMkLst>
        </pc:spChg>
        <pc:spChg chg="add del">
          <ac:chgData name="Annika Boudwin" userId="11c27e4a7622fab2" providerId="LiveId" clId="{CE8DC671-F17F-564F-976C-7AD0DA040B58}" dt="2024-05-01T13:23:05.063" v="1587" actId="26606"/>
          <ac:spMkLst>
            <pc:docMk/>
            <pc:sldMk cId="633811263" sldId="269"/>
            <ac:spMk id="33" creationId="{49B7FFA5-14CB-4A4F-9BCC-CA3AA5D9D276}"/>
          </ac:spMkLst>
        </pc:spChg>
        <pc:spChg chg="add del">
          <ac:chgData name="Annika Boudwin" userId="11c27e4a7622fab2" providerId="LiveId" clId="{CE8DC671-F17F-564F-976C-7AD0DA040B58}" dt="2024-05-01T13:23:05.063" v="1587" actId="26606"/>
          <ac:spMkLst>
            <pc:docMk/>
            <pc:sldMk cId="633811263" sldId="269"/>
            <ac:spMk id="35" creationId="{04E48745-7512-4EC2-9E20-9092D12150CA}"/>
          </ac:spMkLst>
        </pc:spChg>
        <pc:spChg chg="add">
          <ac:chgData name="Annika Boudwin" userId="11c27e4a7622fab2" providerId="LiveId" clId="{CE8DC671-F17F-564F-976C-7AD0DA040B58}" dt="2024-05-01T13:23:05.063" v="1587" actId="26606"/>
          <ac:spMkLst>
            <pc:docMk/>
            <pc:sldMk cId="633811263" sldId="269"/>
            <ac:spMk id="40" creationId="{F3AF35CD-DA30-4E34-B0F3-32C27766DA05}"/>
          </ac:spMkLst>
        </pc:spChg>
        <pc:grpChg chg="add">
          <ac:chgData name="Annika Boudwin" userId="11c27e4a7622fab2" providerId="LiveId" clId="{CE8DC671-F17F-564F-976C-7AD0DA040B58}" dt="2024-05-01T13:23:05.063" v="1587" actId="26606"/>
          <ac:grpSpMkLst>
            <pc:docMk/>
            <pc:sldMk cId="633811263" sldId="269"/>
            <ac:grpSpMk id="42" creationId="{BCFC42DC-2C46-47C4-BC61-530557385DBD}"/>
          </ac:grpSpMkLst>
        </pc:grpChg>
        <pc:picChg chg="add del mod">
          <ac:chgData name="Annika Boudwin" userId="11c27e4a7622fab2" providerId="LiveId" clId="{CE8DC671-F17F-564F-976C-7AD0DA040B58}" dt="2024-05-01T13:03:52.654" v="1234" actId="478"/>
          <ac:picMkLst>
            <pc:docMk/>
            <pc:sldMk cId="633811263" sldId="269"/>
            <ac:picMk id="4" creationId="{CAC53257-6382-5327-F5A2-994DE2AAC1EE}"/>
          </ac:picMkLst>
        </pc:picChg>
        <pc:picChg chg="add mod">
          <ac:chgData name="Annika Boudwin" userId="11c27e4a7622fab2" providerId="LiveId" clId="{CE8DC671-F17F-564F-976C-7AD0DA040B58}" dt="2024-05-01T13:23:05.063" v="1587" actId="26606"/>
          <ac:picMkLst>
            <pc:docMk/>
            <pc:sldMk cId="633811263" sldId="269"/>
            <ac:picMk id="7" creationId="{E94D6137-EBAD-0405-D900-8C8EC77694E4}"/>
          </ac:picMkLst>
        </pc:picChg>
      </pc:sldChg>
      <pc:sldMasterChg chg="setBg modSldLayout">
        <pc:chgData name="Annika Boudwin" userId="11c27e4a7622fab2" providerId="LiveId" clId="{CE8DC671-F17F-564F-976C-7AD0DA040B58}" dt="2024-05-01T13:06:50.721" v="1266"/>
        <pc:sldMasterMkLst>
          <pc:docMk/>
          <pc:sldMasterMk cId="3877551537" sldId="2147483840"/>
        </pc:sldMasterMkLst>
        <pc:sldLayoutChg chg="setBg">
          <pc:chgData name="Annika Boudwin" userId="11c27e4a7622fab2" providerId="LiveId" clId="{CE8DC671-F17F-564F-976C-7AD0DA040B58}" dt="2024-05-01T13:06:50.721" v="1266"/>
          <pc:sldLayoutMkLst>
            <pc:docMk/>
            <pc:sldMasterMk cId="3877551537" sldId="2147483840"/>
            <pc:sldLayoutMk cId="2942361918" sldId="2147483841"/>
          </pc:sldLayoutMkLst>
        </pc:sldLayoutChg>
        <pc:sldLayoutChg chg="setBg">
          <pc:chgData name="Annika Boudwin" userId="11c27e4a7622fab2" providerId="LiveId" clId="{CE8DC671-F17F-564F-976C-7AD0DA040B58}" dt="2024-05-01T13:06:50.721" v="1266"/>
          <pc:sldLayoutMkLst>
            <pc:docMk/>
            <pc:sldMasterMk cId="3877551537" sldId="2147483840"/>
            <pc:sldLayoutMk cId="3405082379" sldId="2147483842"/>
          </pc:sldLayoutMkLst>
        </pc:sldLayoutChg>
        <pc:sldLayoutChg chg="setBg">
          <pc:chgData name="Annika Boudwin" userId="11c27e4a7622fab2" providerId="LiveId" clId="{CE8DC671-F17F-564F-976C-7AD0DA040B58}" dt="2024-05-01T13:06:50.721" v="1266"/>
          <pc:sldLayoutMkLst>
            <pc:docMk/>
            <pc:sldMasterMk cId="3877551537" sldId="2147483840"/>
            <pc:sldLayoutMk cId="3043559973" sldId="2147483843"/>
          </pc:sldLayoutMkLst>
        </pc:sldLayoutChg>
        <pc:sldLayoutChg chg="setBg">
          <pc:chgData name="Annika Boudwin" userId="11c27e4a7622fab2" providerId="LiveId" clId="{CE8DC671-F17F-564F-976C-7AD0DA040B58}" dt="2024-05-01T13:06:50.721" v="1266"/>
          <pc:sldLayoutMkLst>
            <pc:docMk/>
            <pc:sldMasterMk cId="3877551537" sldId="2147483840"/>
            <pc:sldLayoutMk cId="4249378779" sldId="2147483844"/>
          </pc:sldLayoutMkLst>
        </pc:sldLayoutChg>
        <pc:sldLayoutChg chg="setBg">
          <pc:chgData name="Annika Boudwin" userId="11c27e4a7622fab2" providerId="LiveId" clId="{CE8DC671-F17F-564F-976C-7AD0DA040B58}" dt="2024-05-01T13:06:50.721" v="1266"/>
          <pc:sldLayoutMkLst>
            <pc:docMk/>
            <pc:sldMasterMk cId="3877551537" sldId="2147483840"/>
            <pc:sldLayoutMk cId="1072378128" sldId="2147483845"/>
          </pc:sldLayoutMkLst>
        </pc:sldLayoutChg>
        <pc:sldLayoutChg chg="setBg">
          <pc:chgData name="Annika Boudwin" userId="11c27e4a7622fab2" providerId="LiveId" clId="{CE8DC671-F17F-564F-976C-7AD0DA040B58}" dt="2024-05-01T13:06:50.721" v="1266"/>
          <pc:sldLayoutMkLst>
            <pc:docMk/>
            <pc:sldMasterMk cId="3877551537" sldId="2147483840"/>
            <pc:sldLayoutMk cId="3681886695" sldId="2147483846"/>
          </pc:sldLayoutMkLst>
        </pc:sldLayoutChg>
        <pc:sldLayoutChg chg="setBg">
          <pc:chgData name="Annika Boudwin" userId="11c27e4a7622fab2" providerId="LiveId" clId="{CE8DC671-F17F-564F-976C-7AD0DA040B58}" dt="2024-05-01T13:06:50.721" v="1266"/>
          <pc:sldLayoutMkLst>
            <pc:docMk/>
            <pc:sldMasterMk cId="3877551537" sldId="2147483840"/>
            <pc:sldLayoutMk cId="492262428" sldId="2147483847"/>
          </pc:sldLayoutMkLst>
        </pc:sldLayoutChg>
        <pc:sldLayoutChg chg="setBg">
          <pc:chgData name="Annika Boudwin" userId="11c27e4a7622fab2" providerId="LiveId" clId="{CE8DC671-F17F-564F-976C-7AD0DA040B58}" dt="2024-05-01T13:06:50.721" v="1266"/>
          <pc:sldLayoutMkLst>
            <pc:docMk/>
            <pc:sldMasterMk cId="3877551537" sldId="2147483840"/>
            <pc:sldLayoutMk cId="1483897657" sldId="2147483848"/>
          </pc:sldLayoutMkLst>
        </pc:sldLayoutChg>
        <pc:sldLayoutChg chg="setBg">
          <pc:chgData name="Annika Boudwin" userId="11c27e4a7622fab2" providerId="LiveId" clId="{CE8DC671-F17F-564F-976C-7AD0DA040B58}" dt="2024-05-01T13:06:50.721" v="1266"/>
          <pc:sldLayoutMkLst>
            <pc:docMk/>
            <pc:sldMasterMk cId="3877551537" sldId="2147483840"/>
            <pc:sldLayoutMk cId="4216615129" sldId="2147483849"/>
          </pc:sldLayoutMkLst>
        </pc:sldLayoutChg>
        <pc:sldLayoutChg chg="setBg">
          <pc:chgData name="Annika Boudwin" userId="11c27e4a7622fab2" providerId="LiveId" clId="{CE8DC671-F17F-564F-976C-7AD0DA040B58}" dt="2024-05-01T13:06:50.721" v="1266"/>
          <pc:sldLayoutMkLst>
            <pc:docMk/>
            <pc:sldMasterMk cId="3877551537" sldId="2147483840"/>
            <pc:sldLayoutMk cId="3536256882" sldId="2147483850"/>
          </pc:sldLayoutMkLst>
        </pc:sldLayoutChg>
        <pc:sldLayoutChg chg="setBg">
          <pc:chgData name="Annika Boudwin" userId="11c27e4a7622fab2" providerId="LiveId" clId="{CE8DC671-F17F-564F-976C-7AD0DA040B58}" dt="2024-05-01T13:06:50.721" v="1266"/>
          <pc:sldLayoutMkLst>
            <pc:docMk/>
            <pc:sldMasterMk cId="3877551537" sldId="2147483840"/>
            <pc:sldLayoutMk cId="1358651680" sldId="2147483851"/>
          </pc:sldLayoutMkLst>
        </pc:sldLayoutChg>
      </pc:sldMaster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5/1/24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t>5/1/24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5/1/24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5/1/24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5/1/24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5/1/24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5/1/24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5/1/24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5/1/24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5/1/24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5/1/24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5/1/24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F7121-0A5A-2499-738B-B597EEB6A1B2}"/>
              </a:ext>
            </a:extLst>
          </p:cNvPr>
          <p:cNvSpPr>
            <a:spLocks noGrp="1"/>
          </p:cNvSpPr>
          <p:nvPr>
            <p:ph type="ctrTitle"/>
          </p:nvPr>
        </p:nvSpPr>
        <p:spPr/>
        <p:txBody>
          <a:bodyPr/>
          <a:lstStyle/>
          <a:p>
            <a:r>
              <a:rPr lang="en-001" dirty="0"/>
              <a:t>national parks</a:t>
            </a:r>
          </a:p>
        </p:txBody>
      </p:sp>
      <p:sp>
        <p:nvSpPr>
          <p:cNvPr id="3" name="Subtitle 2">
            <a:extLst>
              <a:ext uri="{FF2B5EF4-FFF2-40B4-BE49-F238E27FC236}">
                <a16:creationId xmlns:a16="http://schemas.microsoft.com/office/drawing/2014/main" id="{64CA88FF-6129-D1D9-FFDB-9EF0ECF3371C}"/>
              </a:ext>
            </a:extLst>
          </p:cNvPr>
          <p:cNvSpPr>
            <a:spLocks noGrp="1"/>
          </p:cNvSpPr>
          <p:nvPr>
            <p:ph type="subTitle" idx="1"/>
          </p:nvPr>
        </p:nvSpPr>
        <p:spPr/>
        <p:txBody>
          <a:bodyPr/>
          <a:lstStyle/>
          <a:p>
            <a:r>
              <a:rPr lang="en-001" dirty="0"/>
              <a:t>A brief analysis of species in four national parks: Bryce, Great Smoky Mountains, Yellowstone and Yosemite</a:t>
            </a:r>
          </a:p>
        </p:txBody>
      </p:sp>
    </p:spTree>
    <p:extLst>
      <p:ext uri="{BB962C8B-B14F-4D97-AF65-F5344CB8AC3E}">
        <p14:creationId xmlns:p14="http://schemas.microsoft.com/office/powerpoint/2010/main" val="3870936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A35F18-E378-EB48-38FE-EC57679589FB}"/>
              </a:ext>
            </a:extLst>
          </p:cNvPr>
          <p:cNvSpPr>
            <a:spLocks noGrp="1"/>
          </p:cNvSpPr>
          <p:nvPr>
            <p:ph type="title"/>
          </p:nvPr>
        </p:nvSpPr>
        <p:spPr>
          <a:xfrm>
            <a:off x="8086290" y="923444"/>
            <a:ext cx="3544035" cy="1609344"/>
          </a:xfrm>
          <a:ln>
            <a:noFill/>
          </a:ln>
        </p:spPr>
        <p:txBody>
          <a:bodyPr vert="horz" lIns="91440" tIns="45720" rIns="91440" bIns="45720" rtlCol="0" anchor="ctr">
            <a:noAutofit/>
          </a:bodyPr>
          <a:lstStyle/>
          <a:p>
            <a:pPr algn="ctr"/>
            <a:r>
              <a:rPr lang="en-US" sz="4000" dirty="0"/>
              <a:t>Species’ conservation status</a:t>
            </a:r>
          </a:p>
        </p:txBody>
      </p:sp>
      <p:pic>
        <p:nvPicPr>
          <p:cNvPr id="5" name="Content Placeholder 4" descr="A graph of a bar graph&#10;&#10;Description automatically generated with medium confidence">
            <a:extLst>
              <a:ext uri="{FF2B5EF4-FFF2-40B4-BE49-F238E27FC236}">
                <a16:creationId xmlns:a16="http://schemas.microsoft.com/office/drawing/2014/main" id="{82B76D02-D959-2FFA-A2C3-7CB98BC77422}"/>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5899" r="3" b="3"/>
          <a:stretch/>
        </p:blipFill>
        <p:spPr>
          <a:xfrm>
            <a:off x="633999" y="792051"/>
            <a:ext cx="6882269" cy="5284159"/>
          </a:xfrm>
          <a:prstGeom prst="rect">
            <a:avLst/>
          </a:prstGeom>
        </p:spPr>
      </p:pic>
      <p:sp>
        <p:nvSpPr>
          <p:cNvPr id="6" name="TextBox 5">
            <a:extLst>
              <a:ext uri="{FF2B5EF4-FFF2-40B4-BE49-F238E27FC236}">
                <a16:creationId xmlns:a16="http://schemas.microsoft.com/office/drawing/2014/main" id="{11505D25-01EE-9F68-8A98-E62597197E9C}"/>
              </a:ext>
            </a:extLst>
          </p:cNvPr>
          <p:cNvSpPr txBox="1"/>
          <p:nvPr/>
        </p:nvSpPr>
        <p:spPr>
          <a:xfrm>
            <a:off x="8086290" y="2993766"/>
            <a:ext cx="3544034" cy="2313958"/>
          </a:xfrm>
          <a:prstGeom prst="rect">
            <a:avLst/>
          </a:prstGeom>
        </p:spPr>
        <p:txBody>
          <a:bodyPr vert="horz" lIns="91440" tIns="45720" rIns="91440" bIns="45720" rtlCol="0">
            <a:normAutofit/>
          </a:bodyPr>
          <a:lstStyle/>
          <a:p>
            <a:pPr indent="-182880">
              <a:lnSpc>
                <a:spcPct val="90000"/>
              </a:lnSpc>
              <a:spcBef>
                <a:spcPts val="1200"/>
              </a:spcBef>
              <a:buClr>
                <a:schemeClr val="accent1">
                  <a:lumMod val="75000"/>
                </a:schemeClr>
              </a:buClr>
              <a:buSzPct val="85000"/>
              <a:buFont typeface="Wingdings" pitchFamily="2" charset="2"/>
              <a:buChar char="§"/>
            </a:pPr>
            <a:r>
              <a:rPr lang="en-US" sz="1600" dirty="0"/>
              <a:t>Number of species listed with a conservation status:</a:t>
            </a:r>
          </a:p>
          <a:p>
            <a:pPr marL="285750" indent="-182880">
              <a:lnSpc>
                <a:spcPct val="90000"/>
              </a:lnSpc>
              <a:spcBef>
                <a:spcPts val="1200"/>
              </a:spcBef>
              <a:buClr>
                <a:schemeClr val="accent1">
                  <a:lumMod val="75000"/>
                </a:schemeClr>
              </a:buClr>
              <a:buSzPct val="85000"/>
              <a:buFont typeface="Wingdings" pitchFamily="2" charset="2"/>
              <a:buChar char="§"/>
            </a:pPr>
            <a:r>
              <a:rPr lang="en-US" sz="1600" dirty="0"/>
              <a:t>16  Endangered Species</a:t>
            </a:r>
          </a:p>
          <a:p>
            <a:pPr marL="285750" indent="-182880">
              <a:lnSpc>
                <a:spcPct val="90000"/>
              </a:lnSpc>
              <a:spcBef>
                <a:spcPts val="1200"/>
              </a:spcBef>
              <a:buClr>
                <a:schemeClr val="accent1">
                  <a:lumMod val="75000"/>
                </a:schemeClr>
              </a:buClr>
              <a:buSzPct val="85000"/>
              <a:buFont typeface="Wingdings" pitchFamily="2" charset="2"/>
              <a:buChar char="§"/>
            </a:pPr>
            <a:r>
              <a:rPr lang="en-US" sz="1600" dirty="0"/>
              <a:t>10  Threatened Species</a:t>
            </a:r>
          </a:p>
          <a:p>
            <a:pPr marL="285750" indent="-182880">
              <a:lnSpc>
                <a:spcPct val="90000"/>
              </a:lnSpc>
              <a:spcBef>
                <a:spcPts val="1200"/>
              </a:spcBef>
              <a:buClr>
                <a:schemeClr val="accent1">
                  <a:lumMod val="75000"/>
                </a:schemeClr>
              </a:buClr>
              <a:buSzPct val="85000"/>
              <a:buFont typeface="Wingdings" pitchFamily="2" charset="2"/>
              <a:buChar char="§"/>
            </a:pPr>
            <a:r>
              <a:rPr lang="en-US" sz="1600" dirty="0"/>
              <a:t>161  Species of Concern</a:t>
            </a:r>
          </a:p>
          <a:p>
            <a:pPr marL="285750" indent="-182880">
              <a:lnSpc>
                <a:spcPct val="90000"/>
              </a:lnSpc>
              <a:spcBef>
                <a:spcPts val="1200"/>
              </a:spcBef>
              <a:buClr>
                <a:schemeClr val="accent1">
                  <a:lumMod val="75000"/>
                </a:schemeClr>
              </a:buClr>
              <a:buSzPct val="85000"/>
              <a:buFont typeface="Wingdings" pitchFamily="2" charset="2"/>
              <a:buChar char="§"/>
            </a:pPr>
            <a:r>
              <a:rPr lang="en-US" sz="1600" dirty="0"/>
              <a:t>4  Species in Recovery</a:t>
            </a:r>
          </a:p>
        </p:txBody>
      </p:sp>
      <p:grpSp>
        <p:nvGrpSpPr>
          <p:cNvPr id="53" name="Group 52">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54" name="Oval 53">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5" name="Oval 54">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55157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3EF147-7417-03FD-84E9-5610E0412A46}"/>
              </a:ext>
            </a:extLst>
          </p:cNvPr>
          <p:cNvSpPr>
            <a:spLocks noGrp="1"/>
          </p:cNvSpPr>
          <p:nvPr>
            <p:ph type="title"/>
          </p:nvPr>
        </p:nvSpPr>
        <p:spPr>
          <a:xfrm>
            <a:off x="8156350" y="792065"/>
            <a:ext cx="3544035" cy="2573878"/>
          </a:xfrm>
          <a:ln>
            <a:noFill/>
          </a:ln>
        </p:spPr>
        <p:txBody>
          <a:bodyPr>
            <a:normAutofit/>
          </a:bodyPr>
          <a:lstStyle/>
          <a:p>
            <a:r>
              <a:rPr lang="en-GB" sz="4000" dirty="0"/>
              <a:t>S</a:t>
            </a:r>
            <a:r>
              <a:rPr lang="en-001" sz="4000" dirty="0"/>
              <a:t>pecies that are threatened, endangered or in recovery</a:t>
            </a:r>
          </a:p>
        </p:txBody>
      </p:sp>
      <p:pic>
        <p:nvPicPr>
          <p:cNvPr id="7" name="Picture 6" descr="A graph of different colored bars&#10;&#10;Description automatically generated">
            <a:extLst>
              <a:ext uri="{FF2B5EF4-FFF2-40B4-BE49-F238E27FC236}">
                <a16:creationId xmlns:a16="http://schemas.microsoft.com/office/drawing/2014/main" id="{E94D6137-EBAD-0405-D900-8C8EC77694E4}"/>
              </a:ext>
            </a:extLst>
          </p:cNvPr>
          <p:cNvPicPr>
            <a:picLocks noChangeAspect="1"/>
          </p:cNvPicPr>
          <p:nvPr/>
        </p:nvPicPr>
        <p:blipFill rotWithShape="1">
          <a:blip r:embed="rId4">
            <a:extLst>
              <a:ext uri="{28A0092B-C50C-407E-A947-70E740481C1C}">
                <a14:useLocalDpi xmlns:a14="http://schemas.microsoft.com/office/drawing/2010/main" val="0"/>
              </a:ext>
            </a:extLst>
          </a:blip>
          <a:srcRect l="4175" r="2053" b="4"/>
          <a:stretch/>
        </p:blipFill>
        <p:spPr>
          <a:xfrm>
            <a:off x="633999" y="792065"/>
            <a:ext cx="6882269" cy="5284130"/>
          </a:xfrm>
          <a:prstGeom prst="rect">
            <a:avLst/>
          </a:prstGeom>
        </p:spPr>
      </p:pic>
      <p:sp>
        <p:nvSpPr>
          <p:cNvPr id="3" name="Content Placeholder 2">
            <a:extLst>
              <a:ext uri="{FF2B5EF4-FFF2-40B4-BE49-F238E27FC236}">
                <a16:creationId xmlns:a16="http://schemas.microsoft.com/office/drawing/2014/main" id="{9FF52AA9-2AE7-2208-2BD0-A548ABE0E1BF}"/>
              </a:ext>
            </a:extLst>
          </p:cNvPr>
          <p:cNvSpPr>
            <a:spLocks noGrp="1"/>
          </p:cNvSpPr>
          <p:nvPr>
            <p:ph idx="1"/>
          </p:nvPr>
        </p:nvSpPr>
        <p:spPr>
          <a:xfrm>
            <a:off x="8156351" y="3429000"/>
            <a:ext cx="3544034" cy="1479331"/>
          </a:xfrm>
        </p:spPr>
        <p:txBody>
          <a:bodyPr>
            <a:normAutofit/>
          </a:bodyPr>
          <a:lstStyle/>
          <a:p>
            <a:pPr marL="0" indent="0">
              <a:buNone/>
            </a:pPr>
            <a:r>
              <a:rPr lang="en-US" sz="1600" kern="100" dirty="0">
                <a:latin typeface="Calibri" panose="020F0502020204030204" pitchFamily="34" charset="0"/>
                <a:ea typeface="Calibri" panose="020F0502020204030204" pitchFamily="34" charset="0"/>
                <a:cs typeface="Times New Roman" panose="02020603050405020304" pitchFamily="18" charset="0"/>
              </a:rPr>
              <a:t>Evaluating only those species listed as ‘Endangered,’ ‘Threatened,’ or ‘In Recovery,’ our totals show anywhere from around 200 to 1200 total observations across each of the four national parks.</a:t>
            </a:r>
            <a:endParaRPr lang="en-001"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42" name="Group 41">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3" name="Oval 42">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4" name="Oval 43">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633811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04860A-A58C-646B-9553-D7520106C4F7}"/>
              </a:ext>
            </a:extLst>
          </p:cNvPr>
          <p:cNvSpPr>
            <a:spLocks noGrp="1"/>
          </p:cNvSpPr>
          <p:nvPr>
            <p:ph type="title"/>
          </p:nvPr>
        </p:nvSpPr>
        <p:spPr>
          <a:xfrm>
            <a:off x="8156350" y="484632"/>
            <a:ext cx="3544035" cy="1609344"/>
          </a:xfrm>
          <a:ln>
            <a:noFill/>
          </a:ln>
        </p:spPr>
        <p:txBody>
          <a:bodyPr>
            <a:normAutofit/>
          </a:bodyPr>
          <a:lstStyle/>
          <a:p>
            <a:r>
              <a:rPr lang="en-GB" sz="3200"/>
              <a:t>O</a:t>
            </a:r>
            <a:r>
              <a:rPr lang="en-001" sz="3200"/>
              <a:t>bservations of species based on conservation status</a:t>
            </a:r>
          </a:p>
        </p:txBody>
      </p:sp>
      <p:pic>
        <p:nvPicPr>
          <p:cNvPr id="5" name="Content Placeholder 4" descr="A graph with different colored bars&#10;&#10;Description automatically generated">
            <a:extLst>
              <a:ext uri="{FF2B5EF4-FFF2-40B4-BE49-F238E27FC236}">
                <a16:creationId xmlns:a16="http://schemas.microsoft.com/office/drawing/2014/main" id="{79472548-D612-76EC-76E8-3C943FA3976F}"/>
              </a:ext>
            </a:extLst>
          </p:cNvPr>
          <p:cNvPicPr>
            <a:picLocks noChangeAspect="1"/>
          </p:cNvPicPr>
          <p:nvPr/>
        </p:nvPicPr>
        <p:blipFill rotWithShape="1">
          <a:blip r:embed="rId4">
            <a:extLst>
              <a:ext uri="{28A0092B-C50C-407E-A947-70E740481C1C}">
                <a14:useLocalDpi xmlns:a14="http://schemas.microsoft.com/office/drawing/2010/main" val="0"/>
              </a:ext>
            </a:extLst>
          </a:blip>
          <a:srcRect l="364" r="-4" b="-4"/>
          <a:stretch/>
        </p:blipFill>
        <p:spPr>
          <a:xfrm>
            <a:off x="633999" y="792047"/>
            <a:ext cx="6882269" cy="5284167"/>
          </a:xfrm>
          <a:prstGeom prst="rect">
            <a:avLst/>
          </a:prstGeom>
        </p:spPr>
      </p:pic>
      <p:sp>
        <p:nvSpPr>
          <p:cNvPr id="9" name="Content Placeholder 8">
            <a:extLst>
              <a:ext uri="{FF2B5EF4-FFF2-40B4-BE49-F238E27FC236}">
                <a16:creationId xmlns:a16="http://schemas.microsoft.com/office/drawing/2014/main" id="{B880DF4C-8441-AE2C-F78C-B0296CE2DB50}"/>
              </a:ext>
            </a:extLst>
          </p:cNvPr>
          <p:cNvSpPr>
            <a:spLocks noGrp="1"/>
          </p:cNvSpPr>
          <p:nvPr>
            <p:ph idx="1"/>
          </p:nvPr>
        </p:nvSpPr>
        <p:spPr>
          <a:xfrm>
            <a:off x="8156351" y="2121408"/>
            <a:ext cx="3544034" cy="4050792"/>
          </a:xfrm>
        </p:spPr>
        <p:txBody>
          <a:bodyPr>
            <a:normAutofit/>
          </a:bodyPr>
          <a:lstStyle/>
          <a:p>
            <a:pPr marL="0" indent="0">
              <a:buNone/>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In summary, we don’t have enough data to evaluate the conservation status of most of the species. However, we can see that most observations took place in Yellowstone National Park while Great Smoky Mountains National Park had approximately a third the number of observations as Yellowstone. Evaluating the conservation status of species within each park shows a similar trend with Yellowstone having approximately a total of 35,000 observations and Great Smoky Mountains having a total of approximately 10,000 observations.</a:t>
            </a:r>
          </a:p>
        </p:txBody>
      </p:sp>
      <p:grpSp>
        <p:nvGrpSpPr>
          <p:cNvPr id="25" name="Group 24">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6" name="Oval 25">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8" name="Oval 27">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682542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A5F6B-CC1B-4E70-27A9-536E62D1CC7A}"/>
              </a:ext>
            </a:extLst>
          </p:cNvPr>
          <p:cNvSpPr>
            <a:spLocks noGrp="1"/>
          </p:cNvSpPr>
          <p:nvPr>
            <p:ph type="title"/>
          </p:nvPr>
        </p:nvSpPr>
        <p:spPr/>
        <p:txBody>
          <a:bodyPr/>
          <a:lstStyle/>
          <a:p>
            <a:r>
              <a:rPr lang="en-001" dirty="0"/>
              <a:t>Analysis overview</a:t>
            </a:r>
          </a:p>
        </p:txBody>
      </p:sp>
      <p:sp>
        <p:nvSpPr>
          <p:cNvPr id="3" name="Content Placeholder 2">
            <a:extLst>
              <a:ext uri="{FF2B5EF4-FFF2-40B4-BE49-F238E27FC236}">
                <a16:creationId xmlns:a16="http://schemas.microsoft.com/office/drawing/2014/main" id="{D440E7DB-2705-B9C4-6EFA-FED50614E382}"/>
              </a:ext>
            </a:extLst>
          </p:cNvPr>
          <p:cNvSpPr>
            <a:spLocks noGrp="1"/>
          </p:cNvSpPr>
          <p:nvPr>
            <p:ph idx="1"/>
          </p:nvPr>
        </p:nvSpPr>
        <p:spPr/>
        <p:txBody>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performed an analysis using two documents that provided species’ scientific names, common names, the number of observations within four different national parks, the category of each species and the conservation status of each species. This analysis primarily focuses on the number of species across parks as well as the conservation status of species.</a:t>
            </a:r>
            <a:endParaRPr lang="en-001"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combined the two documents into a single table and identified a total of 5,824 species and their number of observations within each national park. The data was then reorganized to more easily view the number of observations for each species across each national park. </a:t>
            </a:r>
            <a:endParaRPr lang="en-001"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Of the 5,824 species listed, only 191 species were identified as either ‘Endangered,’ ‘Threatened,’ ‘Species of Concern,’ or ‘In Recovery.’ Most species were not provided a conservation status.</a:t>
            </a:r>
            <a:endParaRPr lang="en-001"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A few of the species were listed multiple times, such as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canis</a:t>
            </a:r>
            <a:r>
              <a:rPr lang="en-US" sz="1800" dirty="0">
                <a:effectLst/>
                <a:latin typeface="Calibri" panose="020F0502020204030204" pitchFamily="34" charset="0"/>
                <a:ea typeface="Calibri" panose="020F0502020204030204" pitchFamily="34" charset="0"/>
                <a:cs typeface="Times New Roman" panose="02020603050405020304" pitchFamily="18" charset="0"/>
              </a:rPr>
              <a:t> lupus, or gray wolf.</a:t>
            </a:r>
            <a:r>
              <a:rPr lang="en-001" dirty="0">
                <a:effectLst/>
              </a:rPr>
              <a:t> </a:t>
            </a:r>
            <a:endParaRPr lang="en-001" dirty="0"/>
          </a:p>
        </p:txBody>
      </p:sp>
    </p:spTree>
    <p:extLst>
      <p:ext uri="{BB962C8B-B14F-4D97-AF65-F5344CB8AC3E}">
        <p14:creationId xmlns:p14="http://schemas.microsoft.com/office/powerpoint/2010/main" val="2108178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732A9-DF66-02D0-7D18-FD9845D79325}"/>
              </a:ext>
            </a:extLst>
          </p:cNvPr>
          <p:cNvSpPr>
            <a:spLocks noGrp="1"/>
          </p:cNvSpPr>
          <p:nvPr>
            <p:ph type="title"/>
          </p:nvPr>
        </p:nvSpPr>
        <p:spPr/>
        <p:txBody>
          <a:bodyPr/>
          <a:lstStyle/>
          <a:p>
            <a:r>
              <a:rPr lang="en-GB" dirty="0"/>
              <a:t>T</a:t>
            </a:r>
            <a:r>
              <a:rPr lang="en-001" dirty="0"/>
              <a:t>able of data used for analysis</a:t>
            </a:r>
          </a:p>
        </p:txBody>
      </p:sp>
      <p:pic>
        <p:nvPicPr>
          <p:cNvPr id="5" name="Content Placeholder 4" descr="A table with numbers and text&#10;&#10;Description automatically generated">
            <a:extLst>
              <a:ext uri="{FF2B5EF4-FFF2-40B4-BE49-F238E27FC236}">
                <a16:creationId xmlns:a16="http://schemas.microsoft.com/office/drawing/2014/main" id="{2C2AA225-C323-888A-5786-CDA66A13CA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2698285"/>
            <a:ext cx="10058400" cy="2786176"/>
          </a:xfrm>
        </p:spPr>
      </p:pic>
      <p:sp>
        <p:nvSpPr>
          <p:cNvPr id="6" name="TextBox 5">
            <a:extLst>
              <a:ext uri="{FF2B5EF4-FFF2-40B4-BE49-F238E27FC236}">
                <a16:creationId xmlns:a16="http://schemas.microsoft.com/office/drawing/2014/main" id="{4C872433-B2CC-A5AC-E1A2-E707CC5EDC0B}"/>
              </a:ext>
            </a:extLst>
          </p:cNvPr>
          <p:cNvSpPr txBox="1"/>
          <p:nvPr/>
        </p:nvSpPr>
        <p:spPr>
          <a:xfrm>
            <a:off x="1063752" y="1909310"/>
            <a:ext cx="4647683" cy="369332"/>
          </a:xfrm>
          <a:prstGeom prst="rect">
            <a:avLst/>
          </a:prstGeom>
          <a:noFill/>
        </p:spPr>
        <p:txBody>
          <a:bodyPr wrap="none" rtlCol="0">
            <a:spAutoFit/>
          </a:bodyPr>
          <a:lstStyle/>
          <a:p>
            <a:r>
              <a:rPr lang="en-001" dirty="0"/>
              <a:t>The first few entries of our data collection:</a:t>
            </a:r>
          </a:p>
        </p:txBody>
      </p:sp>
    </p:spTree>
    <p:extLst>
      <p:ext uri="{BB962C8B-B14F-4D97-AF65-F5344CB8AC3E}">
        <p14:creationId xmlns:p14="http://schemas.microsoft.com/office/powerpoint/2010/main" val="2217196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383E8-54EF-AB94-24BE-05F5BBB3499A}"/>
              </a:ext>
            </a:extLst>
          </p:cNvPr>
          <p:cNvSpPr>
            <a:spLocks noGrp="1"/>
          </p:cNvSpPr>
          <p:nvPr>
            <p:ph type="title"/>
          </p:nvPr>
        </p:nvSpPr>
        <p:spPr/>
        <p:txBody>
          <a:bodyPr/>
          <a:lstStyle/>
          <a:p>
            <a:r>
              <a:rPr lang="en-001"/>
              <a:t>Observation summary</a:t>
            </a:r>
            <a:endParaRPr lang="en-001" dirty="0"/>
          </a:p>
        </p:txBody>
      </p:sp>
      <p:graphicFrame>
        <p:nvGraphicFramePr>
          <p:cNvPr id="4" name="Content Placeholder 3">
            <a:extLst>
              <a:ext uri="{FF2B5EF4-FFF2-40B4-BE49-F238E27FC236}">
                <a16:creationId xmlns:a16="http://schemas.microsoft.com/office/drawing/2014/main" id="{53E9F502-227F-128C-D61F-A79D8D98989F}"/>
              </a:ext>
            </a:extLst>
          </p:cNvPr>
          <p:cNvGraphicFramePr>
            <a:graphicFrameLocks noGrp="1"/>
          </p:cNvGraphicFramePr>
          <p:nvPr>
            <p:ph idx="1"/>
            <p:extLst>
              <p:ext uri="{D42A27DB-BD31-4B8C-83A1-F6EECF244321}">
                <p14:modId xmlns:p14="http://schemas.microsoft.com/office/powerpoint/2010/main" val="296764814"/>
              </p:ext>
            </p:extLst>
          </p:nvPr>
        </p:nvGraphicFramePr>
        <p:xfrm>
          <a:off x="1063752" y="2670048"/>
          <a:ext cx="10058400" cy="3703320"/>
        </p:xfrm>
        <a:graphic>
          <a:graphicData uri="http://schemas.openxmlformats.org/drawingml/2006/table">
            <a:tbl>
              <a:tblPr firstRow="1" bandRow="1">
                <a:tableStyleId>{5C22544A-7EE6-4342-B048-85BDC9FD1C3A}</a:tableStyleId>
              </a:tblPr>
              <a:tblGrid>
                <a:gridCol w="2170386">
                  <a:extLst>
                    <a:ext uri="{9D8B030D-6E8A-4147-A177-3AD203B41FA5}">
                      <a16:colId xmlns:a16="http://schemas.microsoft.com/office/drawing/2014/main" val="1963979450"/>
                    </a:ext>
                  </a:extLst>
                </a:gridCol>
                <a:gridCol w="1881352">
                  <a:extLst>
                    <a:ext uri="{9D8B030D-6E8A-4147-A177-3AD203B41FA5}">
                      <a16:colId xmlns:a16="http://schemas.microsoft.com/office/drawing/2014/main" val="283138576"/>
                    </a:ext>
                  </a:extLst>
                </a:gridCol>
                <a:gridCol w="2249214">
                  <a:extLst>
                    <a:ext uri="{9D8B030D-6E8A-4147-A177-3AD203B41FA5}">
                      <a16:colId xmlns:a16="http://schemas.microsoft.com/office/drawing/2014/main" val="2844613209"/>
                    </a:ext>
                  </a:extLst>
                </a:gridCol>
                <a:gridCol w="1881351">
                  <a:extLst>
                    <a:ext uri="{9D8B030D-6E8A-4147-A177-3AD203B41FA5}">
                      <a16:colId xmlns:a16="http://schemas.microsoft.com/office/drawing/2014/main" val="2027833595"/>
                    </a:ext>
                  </a:extLst>
                </a:gridCol>
                <a:gridCol w="1876097">
                  <a:extLst>
                    <a:ext uri="{9D8B030D-6E8A-4147-A177-3AD203B41FA5}">
                      <a16:colId xmlns:a16="http://schemas.microsoft.com/office/drawing/2014/main" val="1475355760"/>
                    </a:ext>
                  </a:extLst>
                </a:gridCol>
              </a:tblGrid>
              <a:tr h="0">
                <a:tc>
                  <a:txBody>
                    <a:bodyPr/>
                    <a:lstStyle/>
                    <a:p>
                      <a:r>
                        <a:rPr lang="en-001"/>
                        <a:t>National Park</a:t>
                      </a:r>
                      <a:endParaRPr lang="en-001" dirty="0"/>
                    </a:p>
                  </a:txBody>
                  <a:tcPr/>
                </a:tc>
                <a:tc>
                  <a:txBody>
                    <a:bodyPr/>
                    <a:lstStyle/>
                    <a:p>
                      <a:pPr algn="ctr"/>
                      <a:r>
                        <a:rPr lang="en-001"/>
                        <a:t>Bryce</a:t>
                      </a:r>
                      <a:endParaRPr lang="en-001" dirty="0"/>
                    </a:p>
                  </a:txBody>
                  <a:tcPr/>
                </a:tc>
                <a:tc>
                  <a:txBody>
                    <a:bodyPr/>
                    <a:lstStyle/>
                    <a:p>
                      <a:pPr algn="ctr"/>
                      <a:r>
                        <a:rPr lang="en-001"/>
                        <a:t>Great Smoky Mnt.</a:t>
                      </a:r>
                      <a:endParaRPr lang="en-001" dirty="0"/>
                    </a:p>
                  </a:txBody>
                  <a:tcPr/>
                </a:tc>
                <a:tc>
                  <a:txBody>
                    <a:bodyPr/>
                    <a:lstStyle/>
                    <a:p>
                      <a:pPr algn="ctr"/>
                      <a:r>
                        <a:rPr lang="en-001"/>
                        <a:t>Yellowstone</a:t>
                      </a:r>
                      <a:endParaRPr lang="en-001" dirty="0"/>
                    </a:p>
                  </a:txBody>
                  <a:tcPr/>
                </a:tc>
                <a:tc>
                  <a:txBody>
                    <a:bodyPr/>
                    <a:lstStyle/>
                    <a:p>
                      <a:pPr algn="ctr"/>
                      <a:r>
                        <a:rPr lang="en-001"/>
                        <a:t>Yosemite</a:t>
                      </a:r>
                      <a:endParaRPr lang="en-001" dirty="0"/>
                    </a:p>
                  </a:txBody>
                  <a:tcPr/>
                </a:tc>
                <a:extLst>
                  <a:ext uri="{0D108BD9-81ED-4DB2-BD59-A6C34878D82A}">
                    <a16:rowId xmlns:a16="http://schemas.microsoft.com/office/drawing/2014/main" val="36831336"/>
                  </a:ext>
                </a:extLst>
              </a:tr>
              <a:tr h="370840">
                <a:tc>
                  <a:txBody>
                    <a:bodyPr/>
                    <a:lstStyle/>
                    <a:p>
                      <a:r>
                        <a:rPr lang="en-001"/>
                        <a:t>Least observations</a:t>
                      </a:r>
                      <a:endParaRPr lang="en-001" dirty="0"/>
                    </a:p>
                  </a:txBody>
                  <a:tcPr/>
                </a:tc>
                <a:tc>
                  <a:txBody>
                    <a:bodyPr/>
                    <a:lstStyle/>
                    <a:p>
                      <a:pPr algn="ctr"/>
                      <a:r>
                        <a:rPr lang="en-001"/>
                        <a:t>9</a:t>
                      </a:r>
                      <a:endParaRPr lang="en-001" dirty="0"/>
                    </a:p>
                  </a:txBody>
                  <a:tcPr/>
                </a:tc>
                <a:tc>
                  <a:txBody>
                    <a:bodyPr/>
                    <a:lstStyle/>
                    <a:p>
                      <a:pPr algn="ctr"/>
                      <a:r>
                        <a:rPr lang="en-001"/>
                        <a:t>10</a:t>
                      </a:r>
                      <a:endParaRPr lang="en-001" dirty="0"/>
                    </a:p>
                  </a:txBody>
                  <a:tcPr/>
                </a:tc>
                <a:tc>
                  <a:txBody>
                    <a:bodyPr/>
                    <a:lstStyle/>
                    <a:p>
                      <a:pPr algn="ctr"/>
                      <a:r>
                        <a:rPr lang="en-001"/>
                        <a:t>57</a:t>
                      </a:r>
                      <a:endParaRPr lang="en-001" dirty="0"/>
                    </a:p>
                  </a:txBody>
                  <a:tcPr/>
                </a:tc>
                <a:tc>
                  <a:txBody>
                    <a:bodyPr/>
                    <a:lstStyle/>
                    <a:p>
                      <a:pPr algn="ctr"/>
                      <a:r>
                        <a:rPr lang="en-001"/>
                        <a:t>31</a:t>
                      </a:r>
                      <a:endParaRPr lang="en-001" dirty="0"/>
                    </a:p>
                  </a:txBody>
                  <a:tcPr/>
                </a:tc>
                <a:extLst>
                  <a:ext uri="{0D108BD9-81ED-4DB2-BD59-A6C34878D82A}">
                    <a16:rowId xmlns:a16="http://schemas.microsoft.com/office/drawing/2014/main" val="990214623"/>
                  </a:ext>
                </a:extLst>
              </a:tr>
              <a:tr h="370840">
                <a:tc>
                  <a:txBody>
                    <a:bodyPr/>
                    <a:lstStyle/>
                    <a:p>
                      <a:r>
                        <a:rPr lang="en-001"/>
                        <a:t>Species</a:t>
                      </a:r>
                      <a:endParaRPr lang="en-001" dirty="0"/>
                    </a:p>
                  </a:txBody>
                  <a:tcPr/>
                </a:tc>
                <a:tc>
                  <a:txBody>
                    <a:bodyPr/>
                    <a:lstStyle/>
                    <a:p>
                      <a:pPr algn="ctr"/>
                      <a:r>
                        <a:rPr lang="en-001"/>
                        <a:t>Corydalis aurea</a:t>
                      </a:r>
                      <a:endParaRPr lang="en-001" dirty="0"/>
                    </a:p>
                  </a:txBody>
                  <a:tcPr/>
                </a:tc>
                <a:tc>
                  <a:txBody>
                    <a:bodyPr/>
                    <a:lstStyle/>
                    <a:p>
                      <a:pPr algn="ctr"/>
                      <a:r>
                        <a:rPr lang="en-001"/>
                        <a:t>Collomia tinctoria</a:t>
                      </a:r>
                      <a:endParaRPr lang="en-001" dirty="0"/>
                    </a:p>
                  </a:txBody>
                  <a:tcPr/>
                </a:tc>
                <a:tc>
                  <a:txBody>
                    <a:bodyPr/>
                    <a:lstStyle/>
                    <a:p>
                      <a:pPr algn="ctr"/>
                      <a:r>
                        <a:rPr lang="en-001"/>
                        <a:t>Grus americana</a:t>
                      </a:r>
                      <a:endParaRPr lang="en-001" dirty="0"/>
                    </a:p>
                  </a:txBody>
                  <a:tcPr/>
                </a:tc>
                <a:tc>
                  <a:txBody>
                    <a:bodyPr/>
                    <a:lstStyle/>
                    <a:p>
                      <a:pPr algn="ctr"/>
                      <a:r>
                        <a:rPr lang="en-001"/>
                        <a:t>Noturus baileyi</a:t>
                      </a:r>
                      <a:endParaRPr lang="en-001" dirty="0"/>
                    </a:p>
                  </a:txBody>
                  <a:tcPr/>
                </a:tc>
                <a:extLst>
                  <a:ext uri="{0D108BD9-81ED-4DB2-BD59-A6C34878D82A}">
                    <a16:rowId xmlns:a16="http://schemas.microsoft.com/office/drawing/2014/main" val="3465250823"/>
                  </a:ext>
                </a:extLst>
              </a:tr>
              <a:tr h="370840">
                <a:tc>
                  <a:txBody>
                    <a:bodyPr/>
                    <a:lstStyle/>
                    <a:p>
                      <a:r>
                        <a:rPr lang="en-001"/>
                        <a:t>Category</a:t>
                      </a:r>
                      <a:endParaRPr lang="en-001" dirty="0"/>
                    </a:p>
                  </a:txBody>
                  <a:tcPr/>
                </a:tc>
                <a:tc>
                  <a:txBody>
                    <a:bodyPr/>
                    <a:lstStyle/>
                    <a:p>
                      <a:pPr algn="ctr"/>
                      <a:r>
                        <a:rPr lang="en-001"/>
                        <a:t>Vascular plant</a:t>
                      </a:r>
                      <a:endParaRPr lang="en-001" dirty="0"/>
                    </a:p>
                  </a:txBody>
                  <a:tcPr/>
                </a:tc>
                <a:tc>
                  <a:txBody>
                    <a:bodyPr/>
                    <a:lstStyle/>
                    <a:p>
                      <a:pPr algn="ctr"/>
                      <a:r>
                        <a:rPr lang="en-001"/>
                        <a:t>Vascular plant</a:t>
                      </a:r>
                      <a:endParaRPr lang="en-001" dirty="0"/>
                    </a:p>
                  </a:txBody>
                  <a:tcPr/>
                </a:tc>
                <a:tc>
                  <a:txBody>
                    <a:bodyPr/>
                    <a:lstStyle/>
                    <a:p>
                      <a:pPr algn="ctr"/>
                      <a:r>
                        <a:rPr lang="en-001"/>
                        <a:t>Bird</a:t>
                      </a:r>
                      <a:endParaRPr lang="en-001" dirty="0"/>
                    </a:p>
                  </a:txBody>
                  <a:tcPr/>
                </a:tc>
                <a:tc>
                  <a:txBody>
                    <a:bodyPr/>
                    <a:lstStyle/>
                    <a:p>
                      <a:pPr algn="ctr"/>
                      <a:r>
                        <a:rPr lang="en-001"/>
                        <a:t>Fish</a:t>
                      </a:r>
                      <a:endParaRPr lang="en-001" dirty="0"/>
                    </a:p>
                  </a:txBody>
                  <a:tcPr/>
                </a:tc>
                <a:extLst>
                  <a:ext uri="{0D108BD9-81ED-4DB2-BD59-A6C34878D82A}">
                    <a16:rowId xmlns:a16="http://schemas.microsoft.com/office/drawing/2014/main" val="1571146602"/>
                  </a:ext>
                </a:extLst>
              </a:tr>
              <a:tr h="370840">
                <a:tc>
                  <a:txBody>
                    <a:bodyPr/>
                    <a:lstStyle/>
                    <a:p>
                      <a:r>
                        <a:rPr lang="en-001"/>
                        <a:t>Common name(s)</a:t>
                      </a:r>
                      <a:endParaRPr lang="en-001" dirty="0"/>
                    </a:p>
                  </a:txBody>
                  <a:tcPr/>
                </a:tc>
                <a:tc>
                  <a:txBody>
                    <a:bodyPr/>
                    <a:lstStyle/>
                    <a:p>
                      <a:pPr algn="ctr"/>
                      <a:r>
                        <a:rPr lang="en-001" sz="1600"/>
                        <a:t>Golden Corydalis</a:t>
                      </a:r>
                      <a:endParaRPr lang="en-001" sz="1600" dirty="0"/>
                    </a:p>
                  </a:txBody>
                  <a:tcPr/>
                </a:tc>
                <a:tc>
                  <a:txBody>
                    <a:bodyPr/>
                    <a:lstStyle/>
                    <a:p>
                      <a:pPr algn="ctr"/>
                      <a:r>
                        <a:rPr lang="en-001"/>
                        <a:t>Staining Collomia</a:t>
                      </a:r>
                      <a:endParaRPr lang="en-001" dirty="0"/>
                    </a:p>
                  </a:txBody>
                  <a:tcPr/>
                </a:tc>
                <a:tc>
                  <a:txBody>
                    <a:bodyPr/>
                    <a:lstStyle/>
                    <a:p>
                      <a:pPr algn="ctr"/>
                      <a:r>
                        <a:rPr lang="en-001" sz="1600"/>
                        <a:t>Whooping Crane</a:t>
                      </a:r>
                      <a:endParaRPr lang="en-001" sz="1600" dirty="0"/>
                    </a:p>
                  </a:txBody>
                  <a:tcPr/>
                </a:tc>
                <a:tc>
                  <a:txBody>
                    <a:bodyPr/>
                    <a:lstStyle/>
                    <a:p>
                      <a:pPr algn="ctr"/>
                      <a:r>
                        <a:rPr lang="en-001"/>
                        <a:t>Smoky Madtom</a:t>
                      </a:r>
                      <a:endParaRPr lang="en-001" dirty="0"/>
                    </a:p>
                  </a:txBody>
                  <a:tcPr/>
                </a:tc>
                <a:extLst>
                  <a:ext uri="{0D108BD9-81ED-4DB2-BD59-A6C34878D82A}">
                    <a16:rowId xmlns:a16="http://schemas.microsoft.com/office/drawing/2014/main" val="96804966"/>
                  </a:ext>
                </a:extLst>
              </a:tr>
              <a:tr h="370840">
                <a:tc>
                  <a:txBody>
                    <a:bodyPr/>
                    <a:lstStyle/>
                    <a:p>
                      <a:r>
                        <a:rPr lang="en-001"/>
                        <a:t>Most observations</a:t>
                      </a:r>
                      <a:endParaRPr lang="en-001" dirty="0"/>
                    </a:p>
                  </a:txBody>
                  <a:tcPr/>
                </a:tc>
                <a:tc>
                  <a:txBody>
                    <a:bodyPr/>
                    <a:lstStyle/>
                    <a:p>
                      <a:pPr algn="ctr"/>
                      <a:r>
                        <a:rPr lang="en-001"/>
                        <a:t>176</a:t>
                      </a:r>
                      <a:endParaRPr lang="en-001" dirty="0"/>
                    </a:p>
                  </a:txBody>
                  <a:tcPr/>
                </a:tc>
                <a:tc>
                  <a:txBody>
                    <a:bodyPr/>
                    <a:lstStyle/>
                    <a:p>
                      <a:pPr algn="ctr"/>
                      <a:r>
                        <a:rPr lang="en-001"/>
                        <a:t>147</a:t>
                      </a:r>
                      <a:endParaRPr lang="en-001" dirty="0"/>
                    </a:p>
                  </a:txBody>
                  <a:tcPr/>
                </a:tc>
                <a:tc>
                  <a:txBody>
                    <a:bodyPr/>
                    <a:lstStyle/>
                    <a:p>
                      <a:pPr algn="ctr"/>
                      <a:r>
                        <a:rPr lang="en-001"/>
                        <a:t>321</a:t>
                      </a:r>
                      <a:endParaRPr lang="en-001" dirty="0"/>
                    </a:p>
                  </a:txBody>
                  <a:tcPr/>
                </a:tc>
                <a:tc>
                  <a:txBody>
                    <a:bodyPr/>
                    <a:lstStyle/>
                    <a:p>
                      <a:pPr algn="ctr"/>
                      <a:r>
                        <a:rPr lang="en-001"/>
                        <a:t>223</a:t>
                      </a:r>
                      <a:endParaRPr lang="en-001" dirty="0"/>
                    </a:p>
                  </a:txBody>
                  <a:tcPr/>
                </a:tc>
                <a:extLst>
                  <a:ext uri="{0D108BD9-81ED-4DB2-BD59-A6C34878D82A}">
                    <a16:rowId xmlns:a16="http://schemas.microsoft.com/office/drawing/2014/main" val="834348019"/>
                  </a:ext>
                </a:extLst>
              </a:tr>
              <a:tr h="370840">
                <a:tc>
                  <a:txBody>
                    <a:bodyPr/>
                    <a:lstStyle/>
                    <a:p>
                      <a:r>
                        <a:rPr lang="en-001"/>
                        <a:t>Species</a:t>
                      </a:r>
                      <a:endParaRPr lang="en-001" dirty="0"/>
                    </a:p>
                  </a:txBody>
                  <a:tcPr/>
                </a:tc>
                <a:tc>
                  <a:txBody>
                    <a:bodyPr/>
                    <a:lstStyle/>
                    <a:p>
                      <a:pPr algn="ctr"/>
                      <a:r>
                        <a:rPr lang="en-001" sz="1400"/>
                        <a:t>Valerianella radiata</a:t>
                      </a:r>
                      <a:endParaRPr lang="en-001" sz="1400" dirty="0"/>
                    </a:p>
                  </a:txBody>
                  <a:tcPr/>
                </a:tc>
                <a:tc>
                  <a:txBody>
                    <a:bodyPr/>
                    <a:lstStyle/>
                    <a:p>
                      <a:pPr algn="ctr"/>
                      <a:r>
                        <a:rPr lang="en-001"/>
                        <a:t>Sonchus asper</a:t>
                      </a:r>
                      <a:endParaRPr lang="en-001" dirty="0"/>
                    </a:p>
                  </a:txBody>
                  <a:tcPr/>
                </a:tc>
                <a:tc>
                  <a:txBody>
                    <a:bodyPr/>
                    <a:lstStyle/>
                    <a:p>
                      <a:pPr algn="ctr"/>
                      <a:r>
                        <a:rPr lang="en-001"/>
                        <a:t>Lycopodium</a:t>
                      </a:r>
                      <a:endParaRPr lang="en-001" dirty="0"/>
                    </a:p>
                  </a:txBody>
                  <a:tcPr/>
                </a:tc>
                <a:tc>
                  <a:txBody>
                    <a:bodyPr/>
                    <a:lstStyle/>
                    <a:p>
                      <a:pPr algn="ctr"/>
                      <a:r>
                        <a:rPr lang="en-001"/>
                        <a:t>Ivesia shockleyi</a:t>
                      </a:r>
                      <a:endParaRPr lang="en-001" dirty="0"/>
                    </a:p>
                  </a:txBody>
                  <a:tcPr/>
                </a:tc>
                <a:extLst>
                  <a:ext uri="{0D108BD9-81ED-4DB2-BD59-A6C34878D82A}">
                    <a16:rowId xmlns:a16="http://schemas.microsoft.com/office/drawing/2014/main" val="2356745733"/>
                  </a:ext>
                </a:extLst>
              </a:tr>
              <a:tr h="370840">
                <a:tc>
                  <a:txBody>
                    <a:bodyPr/>
                    <a:lstStyle/>
                    <a:p>
                      <a:r>
                        <a:rPr lang="en-001"/>
                        <a:t>Category</a:t>
                      </a:r>
                      <a:endParaRPr lang="en-001" dirty="0"/>
                    </a:p>
                  </a:txBody>
                  <a:tcPr/>
                </a:tc>
                <a:tc>
                  <a:txBody>
                    <a:bodyPr/>
                    <a:lstStyle/>
                    <a:p>
                      <a:pPr algn="ctr"/>
                      <a:r>
                        <a:rPr lang="en-001"/>
                        <a:t>Vascular plant</a:t>
                      </a:r>
                      <a:endParaRPr lang="en-001" dirty="0"/>
                    </a:p>
                  </a:txBody>
                  <a:tcPr/>
                </a:tc>
                <a:tc>
                  <a:txBody>
                    <a:bodyPr/>
                    <a:lstStyle/>
                    <a:p>
                      <a:pPr algn="ctr"/>
                      <a:r>
                        <a:rPr lang="en-001"/>
                        <a:t>Vascular plant</a:t>
                      </a:r>
                      <a:endParaRPr lang="en-001" dirty="0"/>
                    </a:p>
                  </a:txBody>
                  <a:tcPr/>
                </a:tc>
                <a:tc>
                  <a:txBody>
                    <a:bodyPr/>
                    <a:lstStyle/>
                    <a:p>
                      <a:pPr algn="ctr"/>
                      <a:r>
                        <a:rPr lang="en-001"/>
                        <a:t>Vascular plant</a:t>
                      </a:r>
                      <a:endParaRPr lang="en-001" dirty="0"/>
                    </a:p>
                  </a:txBody>
                  <a:tcPr/>
                </a:tc>
                <a:tc>
                  <a:txBody>
                    <a:bodyPr/>
                    <a:lstStyle/>
                    <a:p>
                      <a:pPr algn="ctr"/>
                      <a:r>
                        <a:rPr lang="en-001"/>
                        <a:t>Vascular plant</a:t>
                      </a:r>
                      <a:endParaRPr lang="en-001" dirty="0"/>
                    </a:p>
                  </a:txBody>
                  <a:tcPr/>
                </a:tc>
                <a:extLst>
                  <a:ext uri="{0D108BD9-81ED-4DB2-BD59-A6C34878D82A}">
                    <a16:rowId xmlns:a16="http://schemas.microsoft.com/office/drawing/2014/main" val="6870884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001"/>
                        <a:t>Common name(s)</a:t>
                      </a:r>
                      <a:endParaRPr lang="en-001" dirty="0"/>
                    </a:p>
                  </a:txBody>
                  <a:tcPr/>
                </a:tc>
                <a:tc>
                  <a:txBody>
                    <a:bodyPr/>
                    <a:lstStyle/>
                    <a:p>
                      <a:pPr algn="ctr"/>
                      <a:r>
                        <a:rPr lang="en-001"/>
                        <a:t>Corn Salad</a:t>
                      </a:r>
                      <a:endParaRPr lang="en-001" dirty="0"/>
                    </a:p>
                  </a:txBody>
                  <a:tcPr/>
                </a:tc>
                <a:tc>
                  <a:txBody>
                    <a:bodyPr/>
                    <a:lstStyle/>
                    <a:p>
                      <a:pPr algn="ctr"/>
                      <a:r>
                        <a:rPr lang="en-001"/>
                        <a:t>Spiny Sowthistle</a:t>
                      </a:r>
                      <a:endParaRPr lang="en-001" dirty="0"/>
                    </a:p>
                  </a:txBody>
                  <a:tcPr/>
                </a:tc>
                <a:tc>
                  <a:txBody>
                    <a:bodyPr/>
                    <a:lstStyle/>
                    <a:p>
                      <a:pPr algn="ctr"/>
                      <a:r>
                        <a:rPr lang="en-001"/>
                        <a:t>Ground Cedar</a:t>
                      </a:r>
                      <a:endParaRPr lang="en-001" dirty="0"/>
                    </a:p>
                  </a:txBody>
                  <a:tcPr/>
                </a:tc>
                <a:tc>
                  <a:txBody>
                    <a:bodyPr/>
                    <a:lstStyle/>
                    <a:p>
                      <a:pPr algn="ctr"/>
                      <a:r>
                        <a:rPr lang="en-001"/>
                        <a:t>Sky Mousetail</a:t>
                      </a:r>
                      <a:endParaRPr lang="en-001" dirty="0"/>
                    </a:p>
                  </a:txBody>
                  <a:tcPr/>
                </a:tc>
                <a:extLst>
                  <a:ext uri="{0D108BD9-81ED-4DB2-BD59-A6C34878D82A}">
                    <a16:rowId xmlns:a16="http://schemas.microsoft.com/office/drawing/2014/main" val="1298778947"/>
                  </a:ext>
                </a:extLst>
              </a:tr>
              <a:tr h="370840">
                <a:tc>
                  <a:txBody>
                    <a:bodyPr/>
                    <a:lstStyle/>
                    <a:p>
                      <a:r>
                        <a:rPr lang="en-001"/>
                        <a:t>Total observations</a:t>
                      </a:r>
                      <a:endParaRPr lang="en-001" dirty="0"/>
                    </a:p>
                  </a:txBody>
                  <a:tcPr>
                    <a:solidFill>
                      <a:schemeClr val="accent1">
                        <a:lumMod val="60000"/>
                        <a:lumOff val="40000"/>
                      </a:schemeClr>
                    </a:solidFill>
                  </a:tcPr>
                </a:tc>
                <a:tc>
                  <a:txBody>
                    <a:bodyPr/>
                    <a:lstStyle/>
                    <a:p>
                      <a:pPr algn="ctr"/>
                      <a:r>
                        <a:rPr lang="en-001"/>
                        <a:t>576,205</a:t>
                      </a:r>
                      <a:endParaRPr lang="en-001" dirty="0"/>
                    </a:p>
                  </a:txBody>
                  <a:tcPr>
                    <a:solidFill>
                      <a:schemeClr val="accent1">
                        <a:lumMod val="60000"/>
                        <a:lumOff val="40000"/>
                      </a:schemeClr>
                    </a:solidFill>
                  </a:tcPr>
                </a:tc>
                <a:tc>
                  <a:txBody>
                    <a:bodyPr/>
                    <a:lstStyle/>
                    <a:p>
                      <a:pPr algn="ctr"/>
                      <a:r>
                        <a:rPr lang="en-001"/>
                        <a:t>431,820</a:t>
                      </a:r>
                      <a:endParaRPr lang="en-001" dirty="0"/>
                    </a:p>
                  </a:txBody>
                  <a:tcPr>
                    <a:solidFill>
                      <a:schemeClr val="accent1">
                        <a:lumMod val="60000"/>
                        <a:lumOff val="40000"/>
                      </a:schemeClr>
                    </a:solidFill>
                  </a:tcPr>
                </a:tc>
                <a:tc>
                  <a:txBody>
                    <a:bodyPr/>
                    <a:lstStyle/>
                    <a:p>
                      <a:pPr algn="ctr"/>
                      <a:r>
                        <a:rPr lang="en-001"/>
                        <a:t>1,443,562</a:t>
                      </a:r>
                      <a:endParaRPr lang="en-001" dirty="0"/>
                    </a:p>
                  </a:txBody>
                  <a:tcPr>
                    <a:solidFill>
                      <a:schemeClr val="accent1">
                        <a:lumMod val="60000"/>
                        <a:lumOff val="40000"/>
                      </a:schemeClr>
                    </a:solidFill>
                  </a:tcPr>
                </a:tc>
                <a:tc>
                  <a:txBody>
                    <a:bodyPr/>
                    <a:lstStyle/>
                    <a:p>
                      <a:pPr algn="ctr"/>
                      <a:r>
                        <a:rPr lang="en-001"/>
                        <a:t>863,332</a:t>
                      </a:r>
                      <a:endParaRPr lang="en-001" dirty="0"/>
                    </a:p>
                  </a:txBody>
                  <a:tcPr>
                    <a:solidFill>
                      <a:schemeClr val="accent1">
                        <a:lumMod val="60000"/>
                        <a:lumOff val="40000"/>
                      </a:schemeClr>
                    </a:solidFill>
                  </a:tcPr>
                </a:tc>
                <a:extLst>
                  <a:ext uri="{0D108BD9-81ED-4DB2-BD59-A6C34878D82A}">
                    <a16:rowId xmlns:a16="http://schemas.microsoft.com/office/drawing/2014/main" val="1823845829"/>
                  </a:ext>
                </a:extLst>
              </a:tr>
            </a:tbl>
          </a:graphicData>
        </a:graphic>
      </p:graphicFrame>
      <p:sp>
        <p:nvSpPr>
          <p:cNvPr id="5" name="TextBox 4">
            <a:extLst>
              <a:ext uri="{FF2B5EF4-FFF2-40B4-BE49-F238E27FC236}">
                <a16:creationId xmlns:a16="http://schemas.microsoft.com/office/drawing/2014/main" id="{1AAAB725-7B2E-CD7E-0E1F-64E236AE7CF1}"/>
              </a:ext>
            </a:extLst>
          </p:cNvPr>
          <p:cNvSpPr txBox="1"/>
          <p:nvPr/>
        </p:nvSpPr>
        <p:spPr>
          <a:xfrm>
            <a:off x="1063752" y="1681656"/>
            <a:ext cx="10058399" cy="923330"/>
          </a:xfrm>
          <a:prstGeom prst="rect">
            <a:avLst/>
          </a:prstGeom>
          <a:noFill/>
        </p:spPr>
        <p:txBody>
          <a:bodyPr wrap="square" rtlCol="0">
            <a:spAutoFit/>
          </a:bodyPr>
          <a:lstStyle/>
          <a:p>
            <a:r>
              <a:rPr lang="en-US" sz="1800" kern="100">
                <a:effectLst/>
                <a:latin typeface="Calibri" panose="020F0502020204030204" pitchFamily="34" charset="0"/>
                <a:ea typeface="Calibri" panose="020F0502020204030204" pitchFamily="34" charset="0"/>
                <a:cs typeface="Times New Roman" panose="02020603050405020304" pitchFamily="18" charset="0"/>
              </a:rPr>
              <a:t>The following table provides a few insights into each national park. Least and most observations refer to the number of observations per species. These observations correlate with the species listed below. Total observations is the total number of observations for every species within the specified park.</a:t>
            </a:r>
            <a:endParaRPr lang="en-001"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3937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E25B57-D848-A205-10B9-0BC5FAC57AAC}"/>
              </a:ext>
            </a:extLst>
          </p:cNvPr>
          <p:cNvSpPr>
            <a:spLocks noGrp="1"/>
          </p:cNvSpPr>
          <p:nvPr>
            <p:ph type="title"/>
          </p:nvPr>
        </p:nvSpPr>
        <p:spPr>
          <a:xfrm>
            <a:off x="8156350" y="1111288"/>
            <a:ext cx="3673381" cy="1831204"/>
          </a:xfrm>
          <a:ln>
            <a:noFill/>
          </a:ln>
        </p:spPr>
        <p:txBody>
          <a:bodyPr vert="horz" lIns="91440" tIns="45720" rIns="91440" bIns="45720" rtlCol="0" anchor="ctr">
            <a:normAutofit/>
          </a:bodyPr>
          <a:lstStyle/>
          <a:p>
            <a:r>
              <a:rPr lang="en-US" sz="4400" dirty="0"/>
              <a:t>Observations of species in parks</a:t>
            </a:r>
          </a:p>
        </p:txBody>
      </p:sp>
      <p:pic>
        <p:nvPicPr>
          <p:cNvPr id="9" name="Content Placeholder 8" descr="A graph of different colored squares&#10;&#10;Description automatically generated">
            <a:extLst>
              <a:ext uri="{FF2B5EF4-FFF2-40B4-BE49-F238E27FC236}">
                <a16:creationId xmlns:a16="http://schemas.microsoft.com/office/drawing/2014/main" id="{3DA4754B-5395-D881-3D03-421F671633F0}"/>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b="3616"/>
          <a:stretch/>
        </p:blipFill>
        <p:spPr>
          <a:xfrm>
            <a:off x="633999" y="672976"/>
            <a:ext cx="6882269" cy="5522308"/>
          </a:xfrm>
          <a:prstGeom prst="rect">
            <a:avLst/>
          </a:prstGeom>
        </p:spPr>
      </p:pic>
      <p:sp>
        <p:nvSpPr>
          <p:cNvPr id="10" name="TextBox 9">
            <a:extLst>
              <a:ext uri="{FF2B5EF4-FFF2-40B4-BE49-F238E27FC236}">
                <a16:creationId xmlns:a16="http://schemas.microsoft.com/office/drawing/2014/main" id="{F428A678-5E2C-208E-9133-ADA8AF94FE41}"/>
              </a:ext>
            </a:extLst>
          </p:cNvPr>
          <p:cNvSpPr txBox="1"/>
          <p:nvPr/>
        </p:nvSpPr>
        <p:spPr>
          <a:xfrm>
            <a:off x="8156350" y="3082700"/>
            <a:ext cx="3544034" cy="4050792"/>
          </a:xfrm>
          <a:prstGeom prst="rect">
            <a:avLst/>
          </a:prstGeom>
        </p:spPr>
        <p:txBody>
          <a:bodyPr vert="horz" lIns="91440" tIns="45720" rIns="91440" bIns="45720" rtlCol="0">
            <a:normAutofit/>
          </a:bodyPr>
          <a:lstStyle/>
          <a:p>
            <a:pPr>
              <a:lnSpc>
                <a:spcPct val="90000"/>
              </a:lnSpc>
              <a:spcBef>
                <a:spcPts val="1200"/>
              </a:spcBef>
              <a:buClr>
                <a:schemeClr val="accent1">
                  <a:lumMod val="75000"/>
                </a:schemeClr>
              </a:buClr>
              <a:buSzPct val="85000"/>
            </a:pPr>
            <a:r>
              <a:rPr lang="en-US" sz="1600" dirty="0"/>
              <a:t>Average number of times each species was observed in each park</a:t>
            </a:r>
          </a:p>
        </p:txBody>
      </p:sp>
      <p:grpSp>
        <p:nvGrpSpPr>
          <p:cNvPr id="45" name="Group 44">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6" name="Oval 45">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7" name="Oval 46">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1315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001"/>
          </a:p>
        </p:txBody>
      </p:sp>
      <p:sp>
        <p:nvSpPr>
          <p:cNvPr id="42" name="Rectangle 41">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001"/>
          </a:p>
        </p:txBody>
      </p:sp>
      <p:sp>
        <p:nvSpPr>
          <p:cNvPr id="43" name="Rectangle 42">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001"/>
          </a:p>
        </p:txBody>
      </p:sp>
      <p:grpSp>
        <p:nvGrpSpPr>
          <p:cNvPr id="44" name="Group 43">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8" name="Oval 17">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001"/>
            </a:p>
          </p:txBody>
        </p:sp>
        <p:sp>
          <p:nvSpPr>
            <p:cNvPr id="19" name="Oval 18">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001"/>
            </a:p>
          </p:txBody>
        </p:sp>
      </p:grpSp>
      <p:sp>
        <p:nvSpPr>
          <p:cNvPr id="45" name="Rectangle 44">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table with numbers and names&#10;&#10;Description automatically generated">
            <a:extLst>
              <a:ext uri="{FF2B5EF4-FFF2-40B4-BE49-F238E27FC236}">
                <a16:creationId xmlns:a16="http://schemas.microsoft.com/office/drawing/2014/main" id="{DCF951F1-E1B6-3033-EAD2-24E921DAEE4E}"/>
              </a:ext>
            </a:extLst>
          </p:cNvPr>
          <p:cNvPicPr>
            <a:picLocks noGrp="1" noChangeAspect="1"/>
          </p:cNvPicPr>
          <p:nvPr>
            <p:ph idx="1"/>
          </p:nvPr>
        </p:nvPicPr>
        <p:blipFill rotWithShape="1">
          <a:blip r:embed="rId6">
            <a:extLst>
              <a:ext uri="{28A0092B-C50C-407E-A947-70E740481C1C}">
                <a14:useLocalDpi xmlns:a14="http://schemas.microsoft.com/office/drawing/2010/main" val="0"/>
              </a:ext>
            </a:extLst>
          </a:blip>
          <a:srcRect b="7787"/>
          <a:stretch/>
        </p:blipFill>
        <p:spPr>
          <a:xfrm>
            <a:off x="8389" y="11"/>
            <a:ext cx="12191980" cy="6857989"/>
          </a:xfrm>
          <a:prstGeom prst="rect">
            <a:avLst/>
          </a:prstGeom>
        </p:spPr>
      </p:pic>
      <p:sp>
        <p:nvSpPr>
          <p:cNvPr id="47" name="Rectangle 46">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7">
              <a:alphaModFix amt="30000"/>
              <a:duotone>
                <a:prstClr val="black"/>
                <a:schemeClr val="accent1">
                  <a:tint val="45000"/>
                  <a:satMod val="400000"/>
                </a:schemeClr>
              </a:duotone>
              <a:extLst>
                <a:ext uri="{BEBA8EAE-BF5A-486C-A8C5-ECC9F3942E4B}">
                  <a14:imgProps xmlns:a14="http://schemas.microsoft.com/office/drawing/2010/main">
                    <a14:imgLayer r:embed="rId3">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65CF76-461C-5090-B68D-B323002C10E4}"/>
              </a:ext>
            </a:extLst>
          </p:cNvPr>
          <p:cNvSpPr>
            <a:spLocks noGrp="1"/>
          </p:cNvSpPr>
          <p:nvPr>
            <p:ph type="title"/>
          </p:nvPr>
        </p:nvSpPr>
        <p:spPr>
          <a:xfrm>
            <a:off x="1417540" y="2909094"/>
            <a:ext cx="9229579" cy="1560708"/>
          </a:xfrm>
        </p:spPr>
        <p:txBody>
          <a:bodyPr vert="horz" lIns="91440" tIns="45720" rIns="91440" bIns="45720" rtlCol="0" anchor="b">
            <a:normAutofit/>
          </a:bodyPr>
          <a:lstStyle/>
          <a:p>
            <a:pPr>
              <a:lnSpc>
                <a:spcPct val="80000"/>
              </a:lnSpc>
            </a:pPr>
            <a:r>
              <a:rPr lang="en-US" sz="9600">
                <a:solidFill>
                  <a:srgbClr val="FFFFFF"/>
                </a:solidFill>
              </a:rPr>
              <a:t>endangered species</a:t>
            </a:r>
            <a:endParaRPr lang="en-US" sz="9600" dirty="0">
              <a:solidFill>
                <a:srgbClr val="FFFFFF"/>
              </a:solidFill>
            </a:endParaRPr>
          </a:p>
        </p:txBody>
      </p:sp>
      <p:sp>
        <p:nvSpPr>
          <p:cNvPr id="6" name="TextBox 5">
            <a:extLst>
              <a:ext uri="{FF2B5EF4-FFF2-40B4-BE49-F238E27FC236}">
                <a16:creationId xmlns:a16="http://schemas.microsoft.com/office/drawing/2014/main" id="{58892394-E972-56F0-8467-9D66C6E1A48D}"/>
              </a:ext>
            </a:extLst>
          </p:cNvPr>
          <p:cNvSpPr txBox="1"/>
          <p:nvPr/>
        </p:nvSpPr>
        <p:spPr>
          <a:xfrm>
            <a:off x="1069848" y="4389120"/>
            <a:ext cx="7891272" cy="1069848"/>
          </a:xfrm>
          <a:prstGeom prst="rect">
            <a:avLst/>
          </a:prstGeom>
        </p:spPr>
        <p:txBody>
          <a:bodyPr vert="horz" lIns="91440" tIns="45720" rIns="91440" bIns="45720" rtlCol="0">
            <a:normAutofit/>
          </a:bodyPr>
          <a:lstStyle/>
          <a:p>
            <a:pPr>
              <a:lnSpc>
                <a:spcPct val="90000"/>
              </a:lnSpc>
              <a:spcBef>
                <a:spcPts val="1200"/>
              </a:spcBef>
              <a:buClr>
                <a:schemeClr val="accent1">
                  <a:lumMod val="75000"/>
                </a:schemeClr>
              </a:buClr>
              <a:buSzPct val="85000"/>
            </a:pPr>
            <a:endParaRPr lang="en-US" sz="2200" dirty="0">
              <a:solidFill>
                <a:srgbClr val="FFFFFF"/>
              </a:solidFill>
            </a:endParaRPr>
          </a:p>
        </p:txBody>
      </p:sp>
    </p:spTree>
    <p:extLst>
      <p:ext uri="{BB962C8B-B14F-4D97-AF65-F5344CB8AC3E}">
        <p14:creationId xmlns:p14="http://schemas.microsoft.com/office/powerpoint/2010/main" val="457139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06F3-D341-3164-6D96-E7C5D923CB07}"/>
              </a:ext>
            </a:extLst>
          </p:cNvPr>
          <p:cNvSpPr>
            <a:spLocks noGrp="1"/>
          </p:cNvSpPr>
          <p:nvPr>
            <p:ph type="title"/>
          </p:nvPr>
        </p:nvSpPr>
        <p:spPr/>
        <p:txBody>
          <a:bodyPr/>
          <a:lstStyle/>
          <a:p>
            <a:r>
              <a:rPr lang="en-GB" dirty="0"/>
              <a:t>L</a:t>
            </a:r>
            <a:r>
              <a:rPr lang="en-001" dirty="0"/>
              <a:t>ist of threatened species</a:t>
            </a:r>
          </a:p>
        </p:txBody>
      </p:sp>
      <p:pic>
        <p:nvPicPr>
          <p:cNvPr id="11" name="Content Placeholder 10" descr="A table with numbers and text&#10;&#10;Description automatically generated">
            <a:extLst>
              <a:ext uri="{FF2B5EF4-FFF2-40B4-BE49-F238E27FC236}">
                <a16:creationId xmlns:a16="http://schemas.microsoft.com/office/drawing/2014/main" id="{DADD9968-9500-A4AF-6C9B-40AE800BF4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975" y="2163062"/>
            <a:ext cx="10058400" cy="3966976"/>
          </a:xfrm>
        </p:spPr>
      </p:pic>
    </p:spTree>
    <p:extLst>
      <p:ext uri="{BB962C8B-B14F-4D97-AF65-F5344CB8AC3E}">
        <p14:creationId xmlns:p14="http://schemas.microsoft.com/office/powerpoint/2010/main" val="3049183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6064-28CB-904F-DB3A-B8018FD86FC4}"/>
              </a:ext>
            </a:extLst>
          </p:cNvPr>
          <p:cNvSpPr>
            <a:spLocks noGrp="1"/>
          </p:cNvSpPr>
          <p:nvPr>
            <p:ph type="title"/>
          </p:nvPr>
        </p:nvSpPr>
        <p:spPr/>
        <p:txBody>
          <a:bodyPr/>
          <a:lstStyle/>
          <a:p>
            <a:r>
              <a:rPr lang="en-GB" dirty="0"/>
              <a:t>S</a:t>
            </a:r>
            <a:r>
              <a:rPr lang="en-001" dirty="0"/>
              <a:t>pecies of concern</a:t>
            </a:r>
          </a:p>
        </p:txBody>
      </p:sp>
      <p:sp>
        <p:nvSpPr>
          <p:cNvPr id="7" name="TextBox 6">
            <a:extLst>
              <a:ext uri="{FF2B5EF4-FFF2-40B4-BE49-F238E27FC236}">
                <a16:creationId xmlns:a16="http://schemas.microsoft.com/office/drawing/2014/main" id="{B2602AB3-CDDA-24A3-B045-F6C0C60C22CC}"/>
              </a:ext>
            </a:extLst>
          </p:cNvPr>
          <p:cNvSpPr txBox="1"/>
          <p:nvPr/>
        </p:nvSpPr>
        <p:spPr>
          <a:xfrm>
            <a:off x="1124137" y="1724644"/>
            <a:ext cx="8951516" cy="369332"/>
          </a:xfrm>
          <a:prstGeom prst="rect">
            <a:avLst/>
          </a:prstGeom>
          <a:noFill/>
        </p:spPr>
        <p:txBody>
          <a:bodyPr wrap="square">
            <a:spAutoFit/>
          </a:bodyPr>
          <a:lstStyle/>
          <a:p>
            <a:r>
              <a:rPr lang="en-001" dirty="0"/>
              <a:t>Table displaying some of the species listed as ‘Species of Concern’ :</a:t>
            </a:r>
          </a:p>
        </p:txBody>
      </p:sp>
      <p:pic>
        <p:nvPicPr>
          <p:cNvPr id="11" name="Content Placeholder 10" descr="A table with numbers and a number on it&#10;&#10;Description automatically generated">
            <a:extLst>
              <a:ext uri="{FF2B5EF4-FFF2-40B4-BE49-F238E27FC236}">
                <a16:creationId xmlns:a16="http://schemas.microsoft.com/office/drawing/2014/main" id="{D466D70F-BD07-5FEE-E2B4-4F545F24F8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9594" y="2250296"/>
            <a:ext cx="8192811" cy="4051300"/>
          </a:xfrm>
        </p:spPr>
      </p:pic>
    </p:spTree>
    <p:extLst>
      <p:ext uri="{BB962C8B-B14F-4D97-AF65-F5344CB8AC3E}">
        <p14:creationId xmlns:p14="http://schemas.microsoft.com/office/powerpoint/2010/main" val="970994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64E5-1EF7-41BE-D1F8-5DF0C7FC59BA}"/>
              </a:ext>
            </a:extLst>
          </p:cNvPr>
          <p:cNvSpPr>
            <a:spLocks noGrp="1"/>
          </p:cNvSpPr>
          <p:nvPr>
            <p:ph type="title"/>
          </p:nvPr>
        </p:nvSpPr>
        <p:spPr/>
        <p:txBody>
          <a:bodyPr/>
          <a:lstStyle/>
          <a:p>
            <a:r>
              <a:rPr lang="en-GB" dirty="0"/>
              <a:t>S</a:t>
            </a:r>
            <a:r>
              <a:rPr lang="en-001" dirty="0"/>
              <a:t>pecies in recovery</a:t>
            </a:r>
          </a:p>
        </p:txBody>
      </p:sp>
      <p:sp>
        <p:nvSpPr>
          <p:cNvPr id="9" name="TextBox 8">
            <a:extLst>
              <a:ext uri="{FF2B5EF4-FFF2-40B4-BE49-F238E27FC236}">
                <a16:creationId xmlns:a16="http://schemas.microsoft.com/office/drawing/2014/main" id="{CDE2BF00-7E62-8A76-4052-EBE5ABCF86DB}"/>
              </a:ext>
            </a:extLst>
          </p:cNvPr>
          <p:cNvSpPr txBox="1"/>
          <p:nvPr/>
        </p:nvSpPr>
        <p:spPr>
          <a:xfrm>
            <a:off x="1063752" y="1889510"/>
            <a:ext cx="7048500" cy="369332"/>
          </a:xfrm>
          <a:prstGeom prst="rect">
            <a:avLst/>
          </a:prstGeom>
          <a:noFill/>
        </p:spPr>
        <p:txBody>
          <a:bodyPr wrap="square">
            <a:spAutoFit/>
          </a:bodyPr>
          <a:lstStyle/>
          <a:p>
            <a:r>
              <a:rPr lang="en-001" dirty="0"/>
              <a:t>Table displaying number of observations of species in recovery:</a:t>
            </a:r>
          </a:p>
        </p:txBody>
      </p:sp>
      <p:pic>
        <p:nvPicPr>
          <p:cNvPr id="13" name="Content Placeholder 12" descr="A table with numbers and text&#10;&#10;Description automatically generated">
            <a:extLst>
              <a:ext uri="{FF2B5EF4-FFF2-40B4-BE49-F238E27FC236}">
                <a16:creationId xmlns:a16="http://schemas.microsoft.com/office/drawing/2014/main" id="{DC7F61D9-EE83-12A3-E1D3-6F1C42A1B6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3752" y="2401694"/>
            <a:ext cx="10058400" cy="2054612"/>
          </a:xfrm>
        </p:spPr>
      </p:pic>
      <p:sp>
        <p:nvSpPr>
          <p:cNvPr id="3" name="TextBox 2">
            <a:extLst>
              <a:ext uri="{FF2B5EF4-FFF2-40B4-BE49-F238E27FC236}">
                <a16:creationId xmlns:a16="http://schemas.microsoft.com/office/drawing/2014/main" id="{9191B014-28CF-B38A-E07C-2C6D468EDA62}"/>
              </a:ext>
            </a:extLst>
          </p:cNvPr>
          <p:cNvSpPr txBox="1"/>
          <p:nvPr/>
        </p:nvSpPr>
        <p:spPr>
          <a:xfrm>
            <a:off x="1063752" y="4892978"/>
            <a:ext cx="10058399" cy="923330"/>
          </a:xfrm>
          <a:prstGeom prst="rect">
            <a:avLst/>
          </a:prstGeom>
          <a:noFill/>
        </p:spPr>
        <p:txBody>
          <a:bodyPr wrap="square" rtlCol="0">
            <a:spAutoFit/>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Evaluating the conservation status of each species shows that most endangered species are mammals, most species of concern are birds, and most species listed in recovery are birds. Only ten species are listed as threatened and they are evenly distributed across several categories.</a:t>
            </a:r>
            <a:endParaRPr lang="en-001"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31811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
  <TotalTime>178</TotalTime>
  <Words>609</Words>
  <Application>Microsoft Macintosh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Rockwell</vt:lpstr>
      <vt:lpstr>Rockwell Condensed</vt:lpstr>
      <vt:lpstr>Rockwell Extra Bold</vt:lpstr>
      <vt:lpstr>Wingdings</vt:lpstr>
      <vt:lpstr>Wood Type</vt:lpstr>
      <vt:lpstr>national parks</vt:lpstr>
      <vt:lpstr>Analysis overview</vt:lpstr>
      <vt:lpstr>Table of data used for analysis</vt:lpstr>
      <vt:lpstr>Observation summary</vt:lpstr>
      <vt:lpstr>Observations of species in parks</vt:lpstr>
      <vt:lpstr>endangered species</vt:lpstr>
      <vt:lpstr>List of threatened species</vt:lpstr>
      <vt:lpstr>Species of concern</vt:lpstr>
      <vt:lpstr>Species in recovery</vt:lpstr>
      <vt:lpstr>Species’ conservation status</vt:lpstr>
      <vt:lpstr>Species that are threatened, endangered or in recovery</vt:lpstr>
      <vt:lpstr>Observations of species based on conservation status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parks</dc:title>
  <dc:creator>Annika Boudwin</dc:creator>
  <cp:lastModifiedBy>Annika Boudwin</cp:lastModifiedBy>
  <cp:revision>3</cp:revision>
  <dcterms:created xsi:type="dcterms:W3CDTF">2024-05-01T07:52:49Z</dcterms:created>
  <dcterms:modified xsi:type="dcterms:W3CDTF">2024-05-01T13:25:45Z</dcterms:modified>
</cp:coreProperties>
</file>