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62" r:id="rId2"/>
    <p:sldId id="263" r:id="rId3"/>
    <p:sldId id="256" r:id="rId4"/>
    <p:sldId id="258" r:id="rId5"/>
    <p:sldId id="259" r:id="rId6"/>
    <p:sldId id="257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/>
            <a:t>C# API</a:t>
          </a:r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01D16D9E-01BB-4332-B3B0-4186EF8D32C7}">
      <dgm:prSet phldrT="[Text]"/>
      <dgm:spPr/>
      <dgm:t>
        <a:bodyPr/>
        <a:lstStyle/>
        <a:p>
          <a:r>
            <a:rPr lang="fi-FI" dirty="0" err="1"/>
            <a:t>Azure</a:t>
          </a:r>
          <a:r>
            <a:rPr lang="fi-FI" dirty="0"/>
            <a:t> SQL</a:t>
          </a:r>
        </a:p>
      </dgm:t>
    </dgm:pt>
    <dgm:pt modelId="{795C8F35-6BDC-499C-812C-71D4EF0CA0EB}" type="parTrans" cxnId="{CE3DA1DB-21F0-45E2-AA3F-7DB427594503}">
      <dgm:prSet/>
      <dgm:spPr>
        <a:ln>
          <a:headEnd type="triangle" w="lg" len="lg"/>
          <a:tailEnd type="triangle" w="lg" len="lg"/>
        </a:ln>
      </dgm:spPr>
      <dgm:t>
        <a:bodyPr/>
        <a:lstStyle/>
        <a:p>
          <a:endParaRPr lang="fi-FI"/>
        </a:p>
      </dgm:t>
    </dgm:pt>
    <dgm:pt modelId="{5F139354-F43B-4C84-8F2A-A61F28F90FAA}" type="sibTrans" cxnId="{CE3DA1DB-21F0-45E2-AA3F-7DB427594503}">
      <dgm:prSet/>
      <dgm:spPr/>
      <dgm:t>
        <a:bodyPr/>
        <a:lstStyle/>
        <a:p>
          <a:endParaRPr lang="fi-FI"/>
        </a:p>
      </dgm:t>
    </dgm:pt>
    <dgm:pt modelId="{4A25A57E-FC45-4DC1-8262-F5665ADC9F7C}">
      <dgm:prSet phldrT="[Text]"/>
      <dgm:spPr/>
      <dgm:t>
        <a:bodyPr/>
        <a:lstStyle/>
        <a:p>
          <a:r>
            <a:rPr lang="fi-FI" dirty="0" err="1"/>
            <a:t>React</a:t>
          </a:r>
          <a:r>
            <a:rPr lang="fi-FI" dirty="0"/>
            <a:t> </a:t>
          </a:r>
          <a:r>
            <a:rPr lang="fi-FI" dirty="0" err="1"/>
            <a:t>app</a:t>
          </a:r>
          <a:endParaRPr lang="fi-FI" dirty="0"/>
        </a:p>
      </dgm:t>
    </dgm:pt>
    <dgm:pt modelId="{DECA8249-FB95-4C1B-BD4F-8D01F2C0EC5A}" type="parTrans" cxnId="{456210EF-88E4-4F1D-B829-AD6EA9180CC6}">
      <dgm:prSet/>
      <dgm:spPr>
        <a:ln>
          <a:headEnd type="triangle" w="lg" len="lg"/>
          <a:tailEnd type="triangle" w="lg" len="lg"/>
        </a:ln>
      </dgm:spPr>
      <dgm:t>
        <a:bodyPr/>
        <a:lstStyle/>
        <a:p>
          <a:endParaRPr lang="fi-FI"/>
        </a:p>
      </dgm:t>
    </dgm:pt>
    <dgm:pt modelId="{BDBEADDD-7137-4749-89AB-062AA7481C91}" type="sibTrans" cxnId="{456210EF-88E4-4F1D-B829-AD6EA9180CC6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3" custScaleX="72375" custScaleY="72375" custLinFactNeighborX="0" custLinFactNeighborY="0">
        <dgm:presLayoutVars>
          <dgm:chMax val="7"/>
          <dgm:chPref val="7"/>
        </dgm:presLayoutVars>
      </dgm:prSet>
      <dgm:spPr/>
    </dgm:pt>
    <dgm:pt modelId="{AEC968E4-D9EF-4A2D-A28B-568E40EE9D9B}" type="pres">
      <dgm:prSet presAssocID="{DECA8249-FB95-4C1B-BD4F-8D01F2C0EC5A}" presName="Name56" presStyleLbl="parChTrans1D2" presStyleIdx="0" presStyleCnt="2"/>
      <dgm:spPr/>
    </dgm:pt>
    <dgm:pt modelId="{76FAC605-17BD-44DA-A8C6-3AD256BBF210}" type="pres">
      <dgm:prSet presAssocID="{4A25A57E-FC45-4DC1-8262-F5665ADC9F7C}" presName="text0" presStyleLbl="node1" presStyleIdx="1" presStyleCnt="3" custRadScaleRad="113715" custRadScaleInc="-100000">
        <dgm:presLayoutVars>
          <dgm:bulletEnabled val="1"/>
        </dgm:presLayoutVars>
      </dgm:prSet>
      <dgm:spPr/>
    </dgm:pt>
    <dgm:pt modelId="{048B7A30-11BD-4381-8E1F-7E927F4CE675}" type="pres">
      <dgm:prSet presAssocID="{795C8F35-6BDC-499C-812C-71D4EF0CA0EB}" presName="Name56" presStyleLbl="parChTrans1D2" presStyleIdx="1" presStyleCnt="2"/>
      <dgm:spPr/>
    </dgm:pt>
    <dgm:pt modelId="{7F640740-BAAC-4D6E-ABF7-A3787A5EFBBE}" type="pres">
      <dgm:prSet presAssocID="{01D16D9E-01BB-4332-B3B0-4186EF8D32C7}" presName="text0" presStyleLbl="node1" presStyleIdx="2" presStyleCnt="3" custRadScaleRad="113321" custRadScaleInc="-100000">
        <dgm:presLayoutVars>
          <dgm:bulletEnabled val="1"/>
        </dgm:presLayoutVars>
      </dgm:prSet>
      <dgm:spPr/>
    </dgm:pt>
  </dgm:ptLst>
  <dgm:cxnLst>
    <dgm:cxn modelId="{CCE26828-CDF2-48F3-A9F8-8FB0D5D519BC}" type="presOf" srcId="{4A25A57E-FC45-4DC1-8262-F5665ADC9F7C}" destId="{76FAC605-17BD-44DA-A8C6-3AD256BBF210}" srcOrd="0" destOrd="0" presId="urn:microsoft.com/office/officeart/2008/layout/RadialCluster"/>
    <dgm:cxn modelId="{81EAA060-AE7B-4453-A2EB-500868594EBF}" type="presOf" srcId="{01D16D9E-01BB-4332-B3B0-4186EF8D32C7}" destId="{7F640740-BAAC-4D6E-ABF7-A3787A5EFBBE}" srcOrd="0" destOrd="0" presId="urn:microsoft.com/office/officeart/2008/layout/RadialCluster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2754444B-64BB-4436-9C6D-38F793321FAB}" type="presOf" srcId="{795C8F35-6BDC-499C-812C-71D4EF0CA0EB}" destId="{048B7A30-11BD-4381-8E1F-7E927F4CE675}" srcOrd="0" destOrd="0" presId="urn:microsoft.com/office/officeart/2008/layout/RadialCluster"/>
    <dgm:cxn modelId="{650B856E-F246-4645-B591-87C6C6009D2C}" type="presOf" srcId="{A339568A-C61B-40DF-B16E-075CD0282EF1}" destId="{AB113441-2777-43F5-A8FD-AACBC91A3EA8}" srcOrd="0" destOrd="0" presId="urn:microsoft.com/office/officeart/2008/layout/RadialCluster"/>
    <dgm:cxn modelId="{14978353-86D5-4E3F-A431-EFE3A6DF4B5F}" type="presOf" srcId="{FD06E2BC-B3C7-4187-A775-6047E25F3162}" destId="{2C8AF445-AC78-4BD3-8F1F-0006FA648CFE}" srcOrd="0" destOrd="0" presId="urn:microsoft.com/office/officeart/2008/layout/RadialCluster"/>
    <dgm:cxn modelId="{2DFD7A57-DCDA-42C4-905F-901879A18740}" type="presOf" srcId="{DECA8249-FB95-4C1B-BD4F-8D01F2C0EC5A}" destId="{AEC968E4-D9EF-4A2D-A28B-568E40EE9D9B}" srcOrd="0" destOrd="0" presId="urn:microsoft.com/office/officeart/2008/layout/RadialCluster"/>
    <dgm:cxn modelId="{CE3DA1DB-21F0-45E2-AA3F-7DB427594503}" srcId="{FD06E2BC-B3C7-4187-A775-6047E25F3162}" destId="{01D16D9E-01BB-4332-B3B0-4186EF8D32C7}" srcOrd="1" destOrd="0" parTransId="{795C8F35-6BDC-499C-812C-71D4EF0CA0EB}" sibTransId="{5F139354-F43B-4C84-8F2A-A61F28F90FAA}"/>
    <dgm:cxn modelId="{456210EF-88E4-4F1D-B829-AD6EA9180CC6}" srcId="{FD06E2BC-B3C7-4187-A775-6047E25F3162}" destId="{4A25A57E-FC45-4DC1-8262-F5665ADC9F7C}" srcOrd="0" destOrd="0" parTransId="{DECA8249-FB95-4C1B-BD4F-8D01F2C0EC5A}" sibTransId="{BDBEADDD-7137-4749-89AB-062AA7481C91}"/>
    <dgm:cxn modelId="{49A87C85-1D51-4A25-89A1-B2BA18CF2DBA}" type="presParOf" srcId="{AB113441-2777-43F5-A8FD-AACBC91A3EA8}" destId="{6DB6EEB9-31FB-4D6E-8E4A-E4B2009AC77C}" srcOrd="0" destOrd="0" presId="urn:microsoft.com/office/officeart/2008/layout/RadialCluster"/>
    <dgm:cxn modelId="{4DCD1F33-3AE1-4477-889C-77F9A7589A10}" type="presParOf" srcId="{6DB6EEB9-31FB-4D6E-8E4A-E4B2009AC77C}" destId="{2C8AF445-AC78-4BD3-8F1F-0006FA648CFE}" srcOrd="0" destOrd="0" presId="urn:microsoft.com/office/officeart/2008/layout/RadialCluster"/>
    <dgm:cxn modelId="{C9635CD8-3586-4068-8ABA-EA10651393E3}" type="presParOf" srcId="{6DB6EEB9-31FB-4D6E-8E4A-E4B2009AC77C}" destId="{AEC968E4-D9EF-4A2D-A28B-568E40EE9D9B}" srcOrd="1" destOrd="0" presId="urn:microsoft.com/office/officeart/2008/layout/RadialCluster"/>
    <dgm:cxn modelId="{C5E1DAC5-1F55-456D-BD67-734142A67D75}" type="presParOf" srcId="{6DB6EEB9-31FB-4D6E-8E4A-E4B2009AC77C}" destId="{76FAC605-17BD-44DA-A8C6-3AD256BBF210}" srcOrd="2" destOrd="0" presId="urn:microsoft.com/office/officeart/2008/layout/RadialCluster"/>
    <dgm:cxn modelId="{3B29CFCF-03B9-4AF7-80D7-02F79314425E}" type="presParOf" srcId="{6DB6EEB9-31FB-4D6E-8E4A-E4B2009AC77C}" destId="{048B7A30-11BD-4381-8E1F-7E927F4CE675}" srcOrd="3" destOrd="0" presId="urn:microsoft.com/office/officeart/2008/layout/RadialCluster"/>
    <dgm:cxn modelId="{5FE43243-44EE-428D-A344-E8A3BF1208FF}" type="presParOf" srcId="{6DB6EEB9-31FB-4D6E-8E4A-E4B2009AC77C}" destId="{7F640740-BAAC-4D6E-ABF7-A3787A5EFBBE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6B2BDCD8-DF54-45FC-9198-F382754A103E}">
      <dgm:prSet phldrT="[Text]"/>
      <dgm:spPr/>
      <dgm:t>
        <a:bodyPr/>
        <a:lstStyle/>
        <a:p>
          <a:r>
            <a:rPr lang="fi-FI" dirty="0" err="1"/>
            <a:t>LandingPage</a:t>
          </a:r>
          <a:endParaRPr lang="fi-FI" dirty="0"/>
        </a:p>
      </dgm:t>
    </dgm:pt>
    <dgm:pt modelId="{CDD2FA16-716E-4570-841E-BEC7BB9F1D91}" type="parTrans" cxnId="{423BA05C-9279-421F-AD5E-8DB12986038B}">
      <dgm:prSet/>
      <dgm:spPr/>
      <dgm:t>
        <a:bodyPr/>
        <a:lstStyle/>
        <a:p>
          <a:endParaRPr lang="fi-FI"/>
        </a:p>
      </dgm:t>
    </dgm:pt>
    <dgm:pt modelId="{95E342CC-FBEB-428C-BEC0-FCE3CEF6FE72}" type="sibTrans" cxnId="{423BA05C-9279-421F-AD5E-8DB12986038B}">
      <dgm:prSet/>
      <dgm:spPr/>
      <dgm:t>
        <a:bodyPr/>
        <a:lstStyle/>
        <a:p>
          <a:endParaRPr lang="fi-FI"/>
        </a:p>
      </dgm:t>
    </dgm:pt>
    <dgm:pt modelId="{F1F3FDA6-E8DF-4CA3-9028-278214BA85C4}">
      <dgm:prSet phldrT="[Text]"/>
      <dgm:spPr/>
      <dgm:t>
        <a:bodyPr/>
        <a:lstStyle/>
        <a:p>
          <a:r>
            <a:rPr lang="fi-FI" dirty="0" err="1"/>
            <a:t>MoodValinta</a:t>
          </a:r>
          <a:endParaRPr lang="fi-FI" dirty="0"/>
        </a:p>
      </dgm:t>
    </dgm:pt>
    <dgm:pt modelId="{6ECEFB8C-D618-45DB-8B42-71C2CE9ECC29}" type="parTrans" cxnId="{8AFAE7E7-E21B-407A-B914-A6F66B7925C3}">
      <dgm:prSet/>
      <dgm:spPr/>
      <dgm:t>
        <a:bodyPr/>
        <a:lstStyle/>
        <a:p>
          <a:endParaRPr lang="fi-FI"/>
        </a:p>
      </dgm:t>
    </dgm:pt>
    <dgm:pt modelId="{1D54535F-FF2E-4B66-A082-21B5ABE6FC2F}" type="sibTrans" cxnId="{8AFAE7E7-E21B-407A-B914-A6F66B7925C3}">
      <dgm:prSet/>
      <dgm:spPr/>
      <dgm:t>
        <a:bodyPr/>
        <a:lstStyle/>
        <a:p>
          <a:endParaRPr lang="fi-FI"/>
        </a:p>
      </dgm:t>
    </dgm:pt>
    <dgm:pt modelId="{0848E0AD-8CED-4AF3-9820-629924496C9C}">
      <dgm:prSet phldrT="[Text]"/>
      <dgm:spPr/>
      <dgm:t>
        <a:bodyPr/>
        <a:lstStyle/>
        <a:p>
          <a:r>
            <a:rPr lang="fi-FI" dirty="0" err="1"/>
            <a:t>PostList</a:t>
          </a:r>
          <a:endParaRPr lang="fi-FI" dirty="0"/>
        </a:p>
      </dgm:t>
    </dgm:pt>
    <dgm:pt modelId="{FD7FFA98-6F9D-40C9-9F4E-ED2D1C649B22}" type="parTrans" cxnId="{CA0DB26C-89BA-44E4-8F2A-A958DABBF2F1}">
      <dgm:prSet/>
      <dgm:spPr/>
      <dgm:t>
        <a:bodyPr/>
        <a:lstStyle/>
        <a:p>
          <a:endParaRPr lang="fi-FI"/>
        </a:p>
      </dgm:t>
    </dgm:pt>
    <dgm:pt modelId="{758CF50D-F194-4141-B317-E621F874DB90}" type="sibTrans" cxnId="{CA0DB26C-89BA-44E4-8F2A-A958DABBF2F1}">
      <dgm:prSet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 err="1"/>
            <a:t>App</a:t>
          </a:r>
          <a:endParaRPr lang="fi-FI" dirty="0"/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4" custLinFactNeighborX="0" custLinFactNeighborY="-12500">
        <dgm:presLayoutVars>
          <dgm:chMax val="7"/>
          <dgm:chPref val="7"/>
        </dgm:presLayoutVars>
      </dgm:prSet>
      <dgm:spPr/>
    </dgm:pt>
    <dgm:pt modelId="{B4656AC7-E1AF-4FAD-B7CA-37467C425F3F}" type="pres">
      <dgm:prSet presAssocID="{CDD2FA16-716E-4570-841E-BEC7BB9F1D91}" presName="Name56" presStyleLbl="parChTrans1D2" presStyleIdx="0" presStyleCnt="3"/>
      <dgm:spPr/>
    </dgm:pt>
    <dgm:pt modelId="{8F51BF9E-8437-41D1-B67A-A9A35FF63817}" type="pres">
      <dgm:prSet presAssocID="{6B2BDCD8-DF54-45FC-9198-F382754A103E}" presName="text0" presStyleLbl="node1" presStyleIdx="1" presStyleCnt="4" custRadScaleRad="101661" custRadScaleInc="-126273">
        <dgm:presLayoutVars>
          <dgm:bulletEnabled val="1"/>
        </dgm:presLayoutVars>
      </dgm:prSet>
      <dgm:spPr/>
    </dgm:pt>
    <dgm:pt modelId="{875C8F99-7DD4-4C98-B69D-281D67CA6247}" type="pres">
      <dgm:prSet presAssocID="{6ECEFB8C-D618-45DB-8B42-71C2CE9ECC29}" presName="Name56" presStyleLbl="parChTrans1D2" presStyleIdx="1" presStyleCnt="3"/>
      <dgm:spPr/>
    </dgm:pt>
    <dgm:pt modelId="{A0087E71-282F-426D-9580-7C5639D40366}" type="pres">
      <dgm:prSet presAssocID="{F1F3FDA6-E8DF-4CA3-9028-278214BA85C4}" presName="text0" presStyleLbl="node1" presStyleIdx="2" presStyleCnt="4" custRadScaleRad="99246" custRadScaleInc="-200000">
        <dgm:presLayoutVars>
          <dgm:bulletEnabled val="1"/>
        </dgm:presLayoutVars>
      </dgm:prSet>
      <dgm:spPr/>
    </dgm:pt>
    <dgm:pt modelId="{9B002666-E87B-462F-8485-9EA1471EE7AC}" type="pres">
      <dgm:prSet presAssocID="{FD7FFA98-6F9D-40C9-9F4E-ED2D1C649B22}" presName="Name56" presStyleLbl="parChTrans1D2" presStyleIdx="2" presStyleCnt="3"/>
      <dgm:spPr/>
    </dgm:pt>
    <dgm:pt modelId="{84655B8D-9689-4056-A586-F6164116A16C}" type="pres">
      <dgm:prSet presAssocID="{0848E0AD-8CED-4AF3-9820-629924496C9C}" presName="text0" presStyleLbl="node1" presStyleIdx="3" presStyleCnt="4" custRadScaleRad="101292" custRadScaleInc="-273815">
        <dgm:presLayoutVars>
          <dgm:bulletEnabled val="1"/>
        </dgm:presLayoutVars>
      </dgm:prSet>
      <dgm:spPr/>
    </dgm:pt>
  </dgm:ptLst>
  <dgm:cxnLst>
    <dgm:cxn modelId="{53BCDF07-B183-4C10-B741-C8F500C061B6}" type="presOf" srcId="{6ECEFB8C-D618-45DB-8B42-71C2CE9ECC29}" destId="{875C8F99-7DD4-4C98-B69D-281D67CA6247}" srcOrd="0" destOrd="0" presId="urn:microsoft.com/office/officeart/2008/layout/RadialCluster"/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423BA05C-9279-421F-AD5E-8DB12986038B}" srcId="{FD06E2BC-B3C7-4187-A775-6047E25F3162}" destId="{6B2BDCD8-DF54-45FC-9198-F382754A103E}" srcOrd="0" destOrd="0" parTransId="{CDD2FA16-716E-4570-841E-BEC7BB9F1D91}" sibTransId="{95E342CC-FBEB-428C-BEC0-FCE3CEF6FE72}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2DA7C047-EFB8-44DD-AE80-A9BAD701622C}" type="presOf" srcId="{F1F3FDA6-E8DF-4CA3-9028-278214BA85C4}" destId="{A0087E71-282F-426D-9580-7C5639D40366}" srcOrd="0" destOrd="0" presId="urn:microsoft.com/office/officeart/2008/layout/RadialCluster"/>
    <dgm:cxn modelId="{D1F59949-D2DD-4E14-9A4C-6BA0F392CA3C}" type="presOf" srcId="{CDD2FA16-716E-4570-841E-BEC7BB9F1D91}" destId="{B4656AC7-E1AF-4FAD-B7CA-37467C425F3F}" srcOrd="0" destOrd="0" presId="urn:microsoft.com/office/officeart/2008/layout/RadialCluster"/>
    <dgm:cxn modelId="{CA0DB26C-89BA-44E4-8F2A-A958DABBF2F1}" srcId="{FD06E2BC-B3C7-4187-A775-6047E25F3162}" destId="{0848E0AD-8CED-4AF3-9820-629924496C9C}" srcOrd="2" destOrd="0" parTransId="{FD7FFA98-6F9D-40C9-9F4E-ED2D1C649B22}" sibTransId="{758CF50D-F194-4141-B317-E621F874DB90}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3885F6AE-B60A-4B1F-A0F7-7CACD0FAD440}" type="presOf" srcId="{6B2BDCD8-DF54-45FC-9198-F382754A103E}" destId="{8F51BF9E-8437-41D1-B67A-A9A35FF63817}" srcOrd="0" destOrd="0" presId="urn:microsoft.com/office/officeart/2008/layout/RadialCluster"/>
    <dgm:cxn modelId="{391868B4-B463-47A1-A8E4-FEADF9C4240C}" type="presOf" srcId="{FD7FFA98-6F9D-40C9-9F4E-ED2D1C649B22}" destId="{9B002666-E87B-462F-8485-9EA1471EE7AC}" srcOrd="0" destOrd="0" presId="urn:microsoft.com/office/officeart/2008/layout/RadialCluster"/>
    <dgm:cxn modelId="{C60C83DE-075F-4A3B-A88A-087C99D7E218}" type="presOf" srcId="{0848E0AD-8CED-4AF3-9820-629924496C9C}" destId="{84655B8D-9689-4056-A586-F6164116A16C}" srcOrd="0" destOrd="0" presId="urn:microsoft.com/office/officeart/2008/layout/RadialCluster"/>
    <dgm:cxn modelId="{8AFAE7E7-E21B-407A-B914-A6F66B7925C3}" srcId="{FD06E2BC-B3C7-4187-A775-6047E25F3162}" destId="{F1F3FDA6-E8DF-4CA3-9028-278214BA85C4}" srcOrd="1" destOrd="0" parTransId="{6ECEFB8C-D618-45DB-8B42-71C2CE9ECC29}" sibTransId="{1D54535F-FF2E-4B66-A082-21B5ABE6FC2F}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  <dgm:cxn modelId="{BDE31E44-AD27-48B1-A411-92FF80E54EE0}" type="presParOf" srcId="{6DB6EEB9-31FB-4D6E-8E4A-E4B2009AC77C}" destId="{B4656AC7-E1AF-4FAD-B7CA-37467C425F3F}" srcOrd="1" destOrd="0" presId="urn:microsoft.com/office/officeart/2008/layout/RadialCluster"/>
    <dgm:cxn modelId="{FB3B08F2-5934-4FB3-ACB6-E2CA94E3767B}" type="presParOf" srcId="{6DB6EEB9-31FB-4D6E-8E4A-E4B2009AC77C}" destId="{8F51BF9E-8437-41D1-B67A-A9A35FF63817}" srcOrd="2" destOrd="0" presId="urn:microsoft.com/office/officeart/2008/layout/RadialCluster"/>
    <dgm:cxn modelId="{D8A32CA7-CE16-4C27-B1C9-175424DB592E}" type="presParOf" srcId="{6DB6EEB9-31FB-4D6E-8E4A-E4B2009AC77C}" destId="{875C8F99-7DD4-4C98-B69D-281D67CA6247}" srcOrd="3" destOrd="0" presId="urn:microsoft.com/office/officeart/2008/layout/RadialCluster"/>
    <dgm:cxn modelId="{B7BE7214-A1CC-4950-9B26-26D04D2E40ED}" type="presParOf" srcId="{6DB6EEB9-31FB-4D6E-8E4A-E4B2009AC77C}" destId="{A0087E71-282F-426D-9580-7C5639D40366}" srcOrd="4" destOrd="0" presId="urn:microsoft.com/office/officeart/2008/layout/RadialCluster"/>
    <dgm:cxn modelId="{D2A11829-28F0-406E-9DB8-81F1B89E131D}" type="presParOf" srcId="{6DB6EEB9-31FB-4D6E-8E4A-E4B2009AC77C}" destId="{9B002666-E87B-462F-8485-9EA1471EE7AC}" srcOrd="5" destOrd="0" presId="urn:microsoft.com/office/officeart/2008/layout/RadialCluster"/>
    <dgm:cxn modelId="{01E9B235-1D39-4BE6-B439-14D9F3DADD1D}" type="presParOf" srcId="{6DB6EEB9-31FB-4D6E-8E4A-E4B2009AC77C}" destId="{84655B8D-9689-4056-A586-F6164116A16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6B2BDCD8-DF54-45FC-9198-F382754A103E}">
      <dgm:prSet phldrT="[Text]"/>
      <dgm:spPr/>
      <dgm:t>
        <a:bodyPr/>
        <a:lstStyle/>
        <a:p>
          <a:r>
            <a:rPr lang="fi-FI" dirty="0" err="1"/>
            <a:t>Login</a:t>
          </a:r>
          <a:endParaRPr lang="fi-FI" dirty="0"/>
        </a:p>
      </dgm:t>
    </dgm:pt>
    <dgm:pt modelId="{CDD2FA16-716E-4570-841E-BEC7BB9F1D91}" type="parTrans" cxnId="{423BA05C-9279-421F-AD5E-8DB12986038B}">
      <dgm:prSet/>
      <dgm:spPr/>
      <dgm:t>
        <a:bodyPr/>
        <a:lstStyle/>
        <a:p>
          <a:endParaRPr lang="fi-FI"/>
        </a:p>
      </dgm:t>
    </dgm:pt>
    <dgm:pt modelId="{95E342CC-FBEB-428C-BEC0-FCE3CEF6FE72}" type="sibTrans" cxnId="{423BA05C-9279-421F-AD5E-8DB12986038B}">
      <dgm:prSet/>
      <dgm:spPr/>
      <dgm:t>
        <a:bodyPr/>
        <a:lstStyle/>
        <a:p>
          <a:endParaRPr lang="fi-FI"/>
        </a:p>
      </dgm:t>
    </dgm:pt>
    <dgm:pt modelId="{0848E0AD-8CED-4AF3-9820-629924496C9C}">
      <dgm:prSet phldrT="[Text]"/>
      <dgm:spPr/>
      <dgm:t>
        <a:bodyPr/>
        <a:lstStyle/>
        <a:p>
          <a:r>
            <a:rPr lang="fi-FI" dirty="0" err="1"/>
            <a:t>Create</a:t>
          </a:r>
          <a:endParaRPr lang="fi-FI" dirty="0"/>
        </a:p>
      </dgm:t>
    </dgm:pt>
    <dgm:pt modelId="{FD7FFA98-6F9D-40C9-9F4E-ED2D1C649B22}" type="parTrans" cxnId="{CA0DB26C-89BA-44E4-8F2A-A958DABBF2F1}">
      <dgm:prSet/>
      <dgm:spPr/>
      <dgm:t>
        <a:bodyPr/>
        <a:lstStyle/>
        <a:p>
          <a:endParaRPr lang="fi-FI"/>
        </a:p>
      </dgm:t>
    </dgm:pt>
    <dgm:pt modelId="{758CF50D-F194-4141-B317-E621F874DB90}" type="sibTrans" cxnId="{CA0DB26C-89BA-44E4-8F2A-A958DABBF2F1}">
      <dgm:prSet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 err="1"/>
            <a:t>LandingPage</a:t>
          </a:r>
          <a:endParaRPr lang="fi-FI" dirty="0"/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3" custLinFactNeighborX="0" custLinFactNeighborY="0">
        <dgm:presLayoutVars>
          <dgm:chMax val="7"/>
          <dgm:chPref val="7"/>
        </dgm:presLayoutVars>
      </dgm:prSet>
      <dgm:spPr/>
    </dgm:pt>
    <dgm:pt modelId="{B4656AC7-E1AF-4FAD-B7CA-37467C425F3F}" type="pres">
      <dgm:prSet presAssocID="{CDD2FA16-716E-4570-841E-BEC7BB9F1D91}" presName="Name56" presStyleLbl="parChTrans1D2" presStyleIdx="0" presStyleCnt="2"/>
      <dgm:spPr/>
    </dgm:pt>
    <dgm:pt modelId="{8F51BF9E-8437-41D1-B67A-A9A35FF63817}" type="pres">
      <dgm:prSet presAssocID="{6B2BDCD8-DF54-45FC-9198-F382754A103E}" presName="text0" presStyleLbl="node1" presStyleIdx="1" presStyleCnt="3" custRadScaleRad="113716" custRadScaleInc="-100000">
        <dgm:presLayoutVars>
          <dgm:bulletEnabled val="1"/>
        </dgm:presLayoutVars>
      </dgm:prSet>
      <dgm:spPr/>
    </dgm:pt>
    <dgm:pt modelId="{9B002666-E87B-462F-8485-9EA1471EE7AC}" type="pres">
      <dgm:prSet presAssocID="{FD7FFA98-6F9D-40C9-9F4E-ED2D1C649B22}" presName="Name56" presStyleLbl="parChTrans1D2" presStyleIdx="1" presStyleCnt="2"/>
      <dgm:spPr/>
    </dgm:pt>
    <dgm:pt modelId="{84655B8D-9689-4056-A586-F6164116A16C}" type="pres">
      <dgm:prSet presAssocID="{0848E0AD-8CED-4AF3-9820-629924496C9C}" presName="text0" presStyleLbl="node1" presStyleIdx="2" presStyleCnt="3" custRadScaleRad="112924" custRadScaleInc="-100000">
        <dgm:presLayoutVars>
          <dgm:bulletEnabled val="1"/>
        </dgm:presLayoutVars>
      </dgm:prSet>
      <dgm:spPr/>
    </dgm:pt>
  </dgm:ptLst>
  <dgm:cxnLst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423BA05C-9279-421F-AD5E-8DB12986038B}" srcId="{FD06E2BC-B3C7-4187-A775-6047E25F3162}" destId="{6B2BDCD8-DF54-45FC-9198-F382754A103E}" srcOrd="0" destOrd="0" parTransId="{CDD2FA16-716E-4570-841E-BEC7BB9F1D91}" sibTransId="{95E342CC-FBEB-428C-BEC0-FCE3CEF6FE72}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D1F59949-D2DD-4E14-9A4C-6BA0F392CA3C}" type="presOf" srcId="{CDD2FA16-716E-4570-841E-BEC7BB9F1D91}" destId="{B4656AC7-E1AF-4FAD-B7CA-37467C425F3F}" srcOrd="0" destOrd="0" presId="urn:microsoft.com/office/officeart/2008/layout/RadialCluster"/>
    <dgm:cxn modelId="{CA0DB26C-89BA-44E4-8F2A-A958DABBF2F1}" srcId="{FD06E2BC-B3C7-4187-A775-6047E25F3162}" destId="{0848E0AD-8CED-4AF3-9820-629924496C9C}" srcOrd="1" destOrd="0" parTransId="{FD7FFA98-6F9D-40C9-9F4E-ED2D1C649B22}" sibTransId="{758CF50D-F194-4141-B317-E621F874DB90}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3885F6AE-B60A-4B1F-A0F7-7CACD0FAD440}" type="presOf" srcId="{6B2BDCD8-DF54-45FC-9198-F382754A103E}" destId="{8F51BF9E-8437-41D1-B67A-A9A35FF63817}" srcOrd="0" destOrd="0" presId="urn:microsoft.com/office/officeart/2008/layout/RadialCluster"/>
    <dgm:cxn modelId="{391868B4-B463-47A1-A8E4-FEADF9C4240C}" type="presOf" srcId="{FD7FFA98-6F9D-40C9-9F4E-ED2D1C649B22}" destId="{9B002666-E87B-462F-8485-9EA1471EE7AC}" srcOrd="0" destOrd="0" presId="urn:microsoft.com/office/officeart/2008/layout/RadialCluster"/>
    <dgm:cxn modelId="{C60C83DE-075F-4A3B-A88A-087C99D7E218}" type="presOf" srcId="{0848E0AD-8CED-4AF3-9820-629924496C9C}" destId="{84655B8D-9689-4056-A586-F6164116A16C}" srcOrd="0" destOrd="0" presId="urn:microsoft.com/office/officeart/2008/layout/RadialCluster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  <dgm:cxn modelId="{BDE31E44-AD27-48B1-A411-92FF80E54EE0}" type="presParOf" srcId="{6DB6EEB9-31FB-4D6E-8E4A-E4B2009AC77C}" destId="{B4656AC7-E1AF-4FAD-B7CA-37467C425F3F}" srcOrd="1" destOrd="0" presId="urn:microsoft.com/office/officeart/2008/layout/RadialCluster"/>
    <dgm:cxn modelId="{FB3B08F2-5934-4FB3-ACB6-E2CA94E3767B}" type="presParOf" srcId="{6DB6EEB9-31FB-4D6E-8E4A-E4B2009AC77C}" destId="{8F51BF9E-8437-41D1-B67A-A9A35FF63817}" srcOrd="2" destOrd="0" presId="urn:microsoft.com/office/officeart/2008/layout/RadialCluster"/>
    <dgm:cxn modelId="{D2A11829-28F0-406E-9DB8-81F1B89E131D}" type="presParOf" srcId="{6DB6EEB9-31FB-4D6E-8E4A-E4B2009AC77C}" destId="{9B002666-E87B-462F-8485-9EA1471EE7AC}" srcOrd="3" destOrd="0" presId="urn:microsoft.com/office/officeart/2008/layout/RadialCluster"/>
    <dgm:cxn modelId="{01E9B235-1D39-4BE6-B439-14D9F3DADD1D}" type="presParOf" srcId="{6DB6EEB9-31FB-4D6E-8E4A-E4B2009AC77C}" destId="{84655B8D-9689-4056-A586-F6164116A16C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 err="1"/>
            <a:t>MoodValinta</a:t>
          </a:r>
          <a:endParaRPr lang="fi-FI" dirty="0"/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1" custAng="10800000" custFlipVert="1" custScaleX="37614" custScaleY="37614">
        <dgm:presLayoutVars>
          <dgm:chMax val="7"/>
          <dgm:chPref val="7"/>
        </dgm:presLayoutVars>
      </dgm:prSet>
      <dgm:spPr/>
    </dgm:pt>
  </dgm:ptLst>
  <dgm:cxnLst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6B2BDCD8-DF54-45FC-9198-F382754A103E}">
      <dgm:prSet phldrT="[Text]"/>
      <dgm:spPr/>
      <dgm:t>
        <a:bodyPr/>
        <a:lstStyle/>
        <a:p>
          <a:r>
            <a:rPr lang="fi-FI" dirty="0"/>
            <a:t>Message</a:t>
          </a:r>
        </a:p>
      </dgm:t>
    </dgm:pt>
    <dgm:pt modelId="{CDD2FA16-716E-4570-841E-BEC7BB9F1D91}" type="parTrans" cxnId="{423BA05C-9279-421F-AD5E-8DB12986038B}">
      <dgm:prSet/>
      <dgm:spPr/>
      <dgm:t>
        <a:bodyPr/>
        <a:lstStyle/>
        <a:p>
          <a:endParaRPr lang="fi-FI"/>
        </a:p>
      </dgm:t>
    </dgm:pt>
    <dgm:pt modelId="{95E342CC-FBEB-428C-BEC0-FCE3CEF6FE72}" type="sibTrans" cxnId="{423BA05C-9279-421F-AD5E-8DB12986038B}">
      <dgm:prSet/>
      <dgm:spPr/>
      <dgm:t>
        <a:bodyPr/>
        <a:lstStyle/>
        <a:p>
          <a:endParaRPr lang="fi-FI"/>
        </a:p>
      </dgm:t>
    </dgm:pt>
    <dgm:pt modelId="{F1F3FDA6-E8DF-4CA3-9028-278214BA85C4}">
      <dgm:prSet phldrT="[Text]"/>
      <dgm:spPr/>
      <dgm:t>
        <a:bodyPr/>
        <a:lstStyle/>
        <a:p>
          <a:r>
            <a:rPr lang="fi-FI" dirty="0"/>
            <a:t>Post</a:t>
          </a:r>
        </a:p>
      </dgm:t>
    </dgm:pt>
    <dgm:pt modelId="{6ECEFB8C-D618-45DB-8B42-71C2CE9ECC29}" type="parTrans" cxnId="{8AFAE7E7-E21B-407A-B914-A6F66B7925C3}">
      <dgm:prSet/>
      <dgm:spPr/>
      <dgm:t>
        <a:bodyPr/>
        <a:lstStyle/>
        <a:p>
          <a:endParaRPr lang="fi-FI"/>
        </a:p>
      </dgm:t>
    </dgm:pt>
    <dgm:pt modelId="{1D54535F-FF2E-4B66-A082-21B5ABE6FC2F}" type="sibTrans" cxnId="{8AFAE7E7-E21B-407A-B914-A6F66B7925C3}">
      <dgm:prSet/>
      <dgm:spPr/>
      <dgm:t>
        <a:bodyPr/>
        <a:lstStyle/>
        <a:p>
          <a:endParaRPr lang="fi-FI"/>
        </a:p>
      </dgm:t>
    </dgm:pt>
    <dgm:pt modelId="{0848E0AD-8CED-4AF3-9820-629924496C9C}">
      <dgm:prSet phldrT="[Text]"/>
      <dgm:spPr/>
      <dgm:t>
        <a:bodyPr/>
        <a:lstStyle/>
        <a:p>
          <a:r>
            <a:rPr lang="fi-FI" dirty="0"/>
            <a:t>Valikko</a:t>
          </a:r>
        </a:p>
      </dgm:t>
    </dgm:pt>
    <dgm:pt modelId="{FD7FFA98-6F9D-40C9-9F4E-ED2D1C649B22}" type="parTrans" cxnId="{CA0DB26C-89BA-44E4-8F2A-A958DABBF2F1}">
      <dgm:prSet/>
      <dgm:spPr/>
      <dgm:t>
        <a:bodyPr/>
        <a:lstStyle/>
        <a:p>
          <a:endParaRPr lang="fi-FI"/>
        </a:p>
      </dgm:t>
    </dgm:pt>
    <dgm:pt modelId="{758CF50D-F194-4141-B317-E621F874DB90}" type="sibTrans" cxnId="{CA0DB26C-89BA-44E4-8F2A-A958DABBF2F1}">
      <dgm:prSet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 err="1"/>
            <a:t>PostList</a:t>
          </a:r>
          <a:endParaRPr lang="fi-FI" dirty="0"/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4" custLinFactNeighborX="0" custLinFactNeighborY="-12500">
        <dgm:presLayoutVars>
          <dgm:chMax val="7"/>
          <dgm:chPref val="7"/>
        </dgm:presLayoutVars>
      </dgm:prSet>
      <dgm:spPr/>
    </dgm:pt>
    <dgm:pt modelId="{B4656AC7-E1AF-4FAD-B7CA-37467C425F3F}" type="pres">
      <dgm:prSet presAssocID="{CDD2FA16-716E-4570-841E-BEC7BB9F1D91}" presName="Name56" presStyleLbl="parChTrans1D2" presStyleIdx="0" presStyleCnt="3"/>
      <dgm:spPr/>
    </dgm:pt>
    <dgm:pt modelId="{8F51BF9E-8437-41D1-B67A-A9A35FF63817}" type="pres">
      <dgm:prSet presAssocID="{6B2BDCD8-DF54-45FC-9198-F382754A103E}" presName="text0" presStyleLbl="node1" presStyleIdx="1" presStyleCnt="4" custRadScaleRad="98972">
        <dgm:presLayoutVars>
          <dgm:bulletEnabled val="1"/>
        </dgm:presLayoutVars>
      </dgm:prSet>
      <dgm:spPr/>
    </dgm:pt>
    <dgm:pt modelId="{875C8F99-7DD4-4C98-B69D-281D67CA6247}" type="pres">
      <dgm:prSet presAssocID="{6ECEFB8C-D618-45DB-8B42-71C2CE9ECC29}" presName="Name56" presStyleLbl="parChTrans1D2" presStyleIdx="1" presStyleCnt="3"/>
      <dgm:spPr/>
    </dgm:pt>
    <dgm:pt modelId="{A0087E71-282F-426D-9580-7C5639D40366}" type="pres">
      <dgm:prSet presAssocID="{F1F3FDA6-E8DF-4CA3-9028-278214BA85C4}" presName="text0" presStyleLbl="node1" presStyleIdx="2" presStyleCnt="4" custRadScaleRad="101034" custRadScaleInc="-73877">
        <dgm:presLayoutVars>
          <dgm:bulletEnabled val="1"/>
        </dgm:presLayoutVars>
      </dgm:prSet>
      <dgm:spPr/>
    </dgm:pt>
    <dgm:pt modelId="{9B002666-E87B-462F-8485-9EA1471EE7AC}" type="pres">
      <dgm:prSet presAssocID="{FD7FFA98-6F9D-40C9-9F4E-ED2D1C649B22}" presName="Name56" presStyleLbl="parChTrans1D2" presStyleIdx="2" presStyleCnt="3"/>
      <dgm:spPr/>
    </dgm:pt>
    <dgm:pt modelId="{84655B8D-9689-4056-A586-F6164116A16C}" type="pres">
      <dgm:prSet presAssocID="{0848E0AD-8CED-4AF3-9820-629924496C9C}" presName="text0" presStyleLbl="node1" presStyleIdx="3" presStyleCnt="4" custRadScaleRad="101699" custRadScaleInc="73718">
        <dgm:presLayoutVars>
          <dgm:bulletEnabled val="1"/>
        </dgm:presLayoutVars>
      </dgm:prSet>
      <dgm:spPr/>
    </dgm:pt>
  </dgm:ptLst>
  <dgm:cxnLst>
    <dgm:cxn modelId="{53BCDF07-B183-4C10-B741-C8F500C061B6}" type="presOf" srcId="{6ECEFB8C-D618-45DB-8B42-71C2CE9ECC29}" destId="{875C8F99-7DD4-4C98-B69D-281D67CA6247}" srcOrd="0" destOrd="0" presId="urn:microsoft.com/office/officeart/2008/layout/RadialCluster"/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423BA05C-9279-421F-AD5E-8DB12986038B}" srcId="{FD06E2BC-B3C7-4187-A775-6047E25F3162}" destId="{6B2BDCD8-DF54-45FC-9198-F382754A103E}" srcOrd="0" destOrd="0" parTransId="{CDD2FA16-716E-4570-841E-BEC7BB9F1D91}" sibTransId="{95E342CC-FBEB-428C-BEC0-FCE3CEF6FE72}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2DA7C047-EFB8-44DD-AE80-A9BAD701622C}" type="presOf" srcId="{F1F3FDA6-E8DF-4CA3-9028-278214BA85C4}" destId="{A0087E71-282F-426D-9580-7C5639D40366}" srcOrd="0" destOrd="0" presId="urn:microsoft.com/office/officeart/2008/layout/RadialCluster"/>
    <dgm:cxn modelId="{D1F59949-D2DD-4E14-9A4C-6BA0F392CA3C}" type="presOf" srcId="{CDD2FA16-716E-4570-841E-BEC7BB9F1D91}" destId="{B4656AC7-E1AF-4FAD-B7CA-37467C425F3F}" srcOrd="0" destOrd="0" presId="urn:microsoft.com/office/officeart/2008/layout/RadialCluster"/>
    <dgm:cxn modelId="{CA0DB26C-89BA-44E4-8F2A-A958DABBF2F1}" srcId="{FD06E2BC-B3C7-4187-A775-6047E25F3162}" destId="{0848E0AD-8CED-4AF3-9820-629924496C9C}" srcOrd="2" destOrd="0" parTransId="{FD7FFA98-6F9D-40C9-9F4E-ED2D1C649B22}" sibTransId="{758CF50D-F194-4141-B317-E621F874DB90}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3885F6AE-B60A-4B1F-A0F7-7CACD0FAD440}" type="presOf" srcId="{6B2BDCD8-DF54-45FC-9198-F382754A103E}" destId="{8F51BF9E-8437-41D1-B67A-A9A35FF63817}" srcOrd="0" destOrd="0" presId="urn:microsoft.com/office/officeart/2008/layout/RadialCluster"/>
    <dgm:cxn modelId="{391868B4-B463-47A1-A8E4-FEADF9C4240C}" type="presOf" srcId="{FD7FFA98-6F9D-40C9-9F4E-ED2D1C649B22}" destId="{9B002666-E87B-462F-8485-9EA1471EE7AC}" srcOrd="0" destOrd="0" presId="urn:microsoft.com/office/officeart/2008/layout/RadialCluster"/>
    <dgm:cxn modelId="{C60C83DE-075F-4A3B-A88A-087C99D7E218}" type="presOf" srcId="{0848E0AD-8CED-4AF3-9820-629924496C9C}" destId="{84655B8D-9689-4056-A586-F6164116A16C}" srcOrd="0" destOrd="0" presId="urn:microsoft.com/office/officeart/2008/layout/RadialCluster"/>
    <dgm:cxn modelId="{8AFAE7E7-E21B-407A-B914-A6F66B7925C3}" srcId="{FD06E2BC-B3C7-4187-A775-6047E25F3162}" destId="{F1F3FDA6-E8DF-4CA3-9028-278214BA85C4}" srcOrd="1" destOrd="0" parTransId="{6ECEFB8C-D618-45DB-8B42-71C2CE9ECC29}" sibTransId="{1D54535F-FF2E-4B66-A082-21B5ABE6FC2F}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  <dgm:cxn modelId="{BDE31E44-AD27-48B1-A411-92FF80E54EE0}" type="presParOf" srcId="{6DB6EEB9-31FB-4D6E-8E4A-E4B2009AC77C}" destId="{B4656AC7-E1AF-4FAD-B7CA-37467C425F3F}" srcOrd="1" destOrd="0" presId="urn:microsoft.com/office/officeart/2008/layout/RadialCluster"/>
    <dgm:cxn modelId="{FB3B08F2-5934-4FB3-ACB6-E2CA94E3767B}" type="presParOf" srcId="{6DB6EEB9-31FB-4D6E-8E4A-E4B2009AC77C}" destId="{8F51BF9E-8437-41D1-B67A-A9A35FF63817}" srcOrd="2" destOrd="0" presId="urn:microsoft.com/office/officeart/2008/layout/RadialCluster"/>
    <dgm:cxn modelId="{D8A32CA7-CE16-4C27-B1C9-175424DB592E}" type="presParOf" srcId="{6DB6EEB9-31FB-4D6E-8E4A-E4B2009AC77C}" destId="{875C8F99-7DD4-4C98-B69D-281D67CA6247}" srcOrd="3" destOrd="0" presId="urn:microsoft.com/office/officeart/2008/layout/RadialCluster"/>
    <dgm:cxn modelId="{B7BE7214-A1CC-4950-9B26-26D04D2E40ED}" type="presParOf" srcId="{6DB6EEB9-31FB-4D6E-8E4A-E4B2009AC77C}" destId="{A0087E71-282F-426D-9580-7C5639D40366}" srcOrd="4" destOrd="0" presId="urn:microsoft.com/office/officeart/2008/layout/RadialCluster"/>
    <dgm:cxn modelId="{D2A11829-28F0-406E-9DB8-81F1B89E131D}" type="presParOf" srcId="{6DB6EEB9-31FB-4D6E-8E4A-E4B2009AC77C}" destId="{9B002666-E87B-462F-8485-9EA1471EE7AC}" srcOrd="5" destOrd="0" presId="urn:microsoft.com/office/officeart/2008/layout/RadialCluster"/>
    <dgm:cxn modelId="{01E9B235-1D39-4BE6-B439-14D9F3DADD1D}" type="presParOf" srcId="{6DB6EEB9-31FB-4D6E-8E4A-E4B2009AC77C}" destId="{84655B8D-9689-4056-A586-F6164116A16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F1F3FDA6-E8DF-4CA3-9028-278214BA85C4}">
      <dgm:prSet phldrT="[Text]"/>
      <dgm:spPr/>
      <dgm:t>
        <a:bodyPr/>
        <a:lstStyle/>
        <a:p>
          <a:r>
            <a:rPr lang="fi-FI" dirty="0" err="1"/>
            <a:t>Vote</a:t>
          </a:r>
          <a:endParaRPr lang="fi-FI" dirty="0"/>
        </a:p>
      </dgm:t>
    </dgm:pt>
    <dgm:pt modelId="{6ECEFB8C-D618-45DB-8B42-71C2CE9ECC29}" type="parTrans" cxnId="{8AFAE7E7-E21B-407A-B914-A6F66B7925C3}">
      <dgm:prSet/>
      <dgm:spPr/>
      <dgm:t>
        <a:bodyPr/>
        <a:lstStyle/>
        <a:p>
          <a:endParaRPr lang="fi-FI"/>
        </a:p>
      </dgm:t>
    </dgm:pt>
    <dgm:pt modelId="{1D54535F-FF2E-4B66-A082-21B5ABE6FC2F}" type="sibTrans" cxnId="{8AFAE7E7-E21B-407A-B914-A6F66B7925C3}">
      <dgm:prSet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/>
            <a:t>Post</a:t>
          </a:r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2">
        <dgm:presLayoutVars>
          <dgm:chMax val="7"/>
          <dgm:chPref val="7"/>
        </dgm:presLayoutVars>
      </dgm:prSet>
      <dgm:spPr/>
    </dgm:pt>
    <dgm:pt modelId="{875C8F99-7DD4-4C98-B69D-281D67CA6247}" type="pres">
      <dgm:prSet presAssocID="{6ECEFB8C-D618-45DB-8B42-71C2CE9ECC29}" presName="Name56" presStyleLbl="parChTrans1D2" presStyleIdx="0" presStyleCnt="1"/>
      <dgm:spPr/>
    </dgm:pt>
    <dgm:pt modelId="{A0087E71-282F-426D-9580-7C5639D40366}" type="pres">
      <dgm:prSet presAssocID="{F1F3FDA6-E8DF-4CA3-9028-278214BA85C4}" presName="text0" presStyleLbl="node1" presStyleIdx="1" presStyleCnt="2">
        <dgm:presLayoutVars>
          <dgm:bulletEnabled val="1"/>
        </dgm:presLayoutVars>
      </dgm:prSet>
      <dgm:spPr/>
    </dgm:pt>
  </dgm:ptLst>
  <dgm:cxnLst>
    <dgm:cxn modelId="{53BCDF07-B183-4C10-B741-C8F500C061B6}" type="presOf" srcId="{6ECEFB8C-D618-45DB-8B42-71C2CE9ECC29}" destId="{875C8F99-7DD4-4C98-B69D-281D67CA6247}" srcOrd="0" destOrd="0" presId="urn:microsoft.com/office/officeart/2008/layout/RadialCluster"/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2DA7C047-EFB8-44DD-AE80-A9BAD701622C}" type="presOf" srcId="{F1F3FDA6-E8DF-4CA3-9028-278214BA85C4}" destId="{A0087E71-282F-426D-9580-7C5639D40366}" srcOrd="0" destOrd="0" presId="urn:microsoft.com/office/officeart/2008/layout/RadialCluster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8AFAE7E7-E21B-407A-B914-A6F66B7925C3}" srcId="{FD06E2BC-B3C7-4187-A775-6047E25F3162}" destId="{F1F3FDA6-E8DF-4CA3-9028-278214BA85C4}" srcOrd="0" destOrd="0" parTransId="{6ECEFB8C-D618-45DB-8B42-71C2CE9ECC29}" sibTransId="{1D54535F-FF2E-4B66-A082-21B5ABE6FC2F}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  <dgm:cxn modelId="{D8A32CA7-CE16-4C27-B1C9-175424DB592E}" type="presParOf" srcId="{6DB6EEB9-31FB-4D6E-8E4A-E4B2009AC77C}" destId="{875C8F99-7DD4-4C98-B69D-281D67CA6247}" srcOrd="1" destOrd="0" presId="urn:microsoft.com/office/officeart/2008/layout/RadialCluster"/>
    <dgm:cxn modelId="{B7BE7214-A1CC-4950-9B26-26D04D2E40ED}" type="presParOf" srcId="{6DB6EEB9-31FB-4D6E-8E4A-E4B2009AC77C}" destId="{A0087E71-282F-426D-9580-7C5639D40366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3475735" y="2121069"/>
          <a:ext cx="1176528" cy="11765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400" kern="1200" dirty="0"/>
            <a:t>C# API</a:t>
          </a:r>
        </a:p>
      </dsp:txBody>
      <dsp:txXfrm>
        <a:off x="3533168" y="2178502"/>
        <a:ext cx="1061662" cy="1061662"/>
      </dsp:txXfrm>
    </dsp:sp>
    <dsp:sp modelId="{AEC968E4-D9EF-4A2D-A28B-568E40EE9D9B}">
      <dsp:nvSpPr>
        <dsp:cNvPr id="0" name=""/>
        <dsp:cNvSpPr/>
      </dsp:nvSpPr>
      <dsp:spPr>
        <a:xfrm rot="10800000">
          <a:off x="2147451" y="2709333"/>
          <a:ext cx="13282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284" y="0"/>
              </a:lnTo>
            </a:path>
          </a:pathLst>
        </a:custGeom>
        <a:noFill/>
        <a:ln w="34925" cap="flat" cmpd="sng" algn="in">
          <a:solidFill>
            <a:scrgbClr r="0" g="0" b="0"/>
          </a:solidFill>
          <a:prstDash val="solid"/>
          <a:headEnd type="triangl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AC605-17BD-44DA-A8C6-3AD256BBF210}">
      <dsp:nvSpPr>
        <dsp:cNvPr id="0" name=""/>
        <dsp:cNvSpPr/>
      </dsp:nvSpPr>
      <dsp:spPr>
        <a:xfrm>
          <a:off x="1058299" y="216475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 dirty="0" err="1"/>
            <a:t>React</a:t>
          </a:r>
          <a:r>
            <a:rPr lang="fi-FI" sz="2700" kern="1200" dirty="0"/>
            <a:t> </a:t>
          </a:r>
          <a:r>
            <a:rPr lang="fi-FI" sz="2700" kern="1200" dirty="0" err="1"/>
            <a:t>app</a:t>
          </a:r>
          <a:endParaRPr lang="fi-FI" sz="2700" kern="1200" dirty="0"/>
        </a:p>
      </dsp:txBody>
      <dsp:txXfrm>
        <a:off x="1111467" y="2217925"/>
        <a:ext cx="982816" cy="982816"/>
      </dsp:txXfrm>
    </dsp:sp>
    <dsp:sp modelId="{048B7A30-11BD-4381-8E1F-7E927F4CE675}">
      <dsp:nvSpPr>
        <dsp:cNvPr id="0" name=""/>
        <dsp:cNvSpPr/>
      </dsp:nvSpPr>
      <dsp:spPr>
        <a:xfrm>
          <a:off x="4652264" y="2709333"/>
          <a:ext cx="13197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9757" y="0"/>
              </a:lnTo>
            </a:path>
          </a:pathLst>
        </a:custGeom>
        <a:noFill/>
        <a:ln w="34925" cap="flat" cmpd="sng" algn="in">
          <a:solidFill>
            <a:scrgbClr r="0" g="0" b="0"/>
          </a:solidFill>
          <a:prstDash val="solid"/>
          <a:headEnd type="triangl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40740-BAAC-4D6E-ABF7-A3787A5EFBBE}">
      <dsp:nvSpPr>
        <dsp:cNvPr id="0" name=""/>
        <dsp:cNvSpPr/>
      </dsp:nvSpPr>
      <dsp:spPr>
        <a:xfrm>
          <a:off x="5972021" y="216475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800" kern="1200" dirty="0" err="1"/>
            <a:t>Azure</a:t>
          </a:r>
          <a:r>
            <a:rPr lang="fi-FI" sz="2800" kern="1200" dirty="0"/>
            <a:t> SQL</a:t>
          </a:r>
        </a:p>
      </dsp:txBody>
      <dsp:txXfrm>
        <a:off x="6025189" y="2217925"/>
        <a:ext cx="98281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600" kern="1200" dirty="0" err="1"/>
            <a:t>App</a:t>
          </a:r>
          <a:endParaRPr lang="fi-FI" sz="3600" kern="1200" dirty="0"/>
        </a:p>
      </dsp:txBody>
      <dsp:txXfrm>
        <a:off x="3330554" y="1975888"/>
        <a:ext cx="1466890" cy="1466890"/>
      </dsp:txXfrm>
    </dsp:sp>
    <dsp:sp modelId="{B4656AC7-E1AF-4FAD-B7CA-37467C425F3F}">
      <dsp:nvSpPr>
        <dsp:cNvPr id="0" name=""/>
        <dsp:cNvSpPr/>
      </dsp:nvSpPr>
      <dsp:spPr>
        <a:xfrm rot="10800016">
          <a:off x="2147399" y="2709327"/>
          <a:ext cx="11038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800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1BF9E-8437-41D1-B67A-A9A35FF63817}">
      <dsp:nvSpPr>
        <dsp:cNvPr id="0" name=""/>
        <dsp:cNvSpPr/>
      </dsp:nvSpPr>
      <dsp:spPr>
        <a:xfrm>
          <a:off x="1058247" y="2164746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 err="1"/>
            <a:t>LandingPage</a:t>
          </a:r>
          <a:endParaRPr lang="fi-FI" sz="1300" kern="1200" dirty="0"/>
        </a:p>
      </dsp:txBody>
      <dsp:txXfrm>
        <a:off x="1111415" y="2217914"/>
        <a:ext cx="982816" cy="982816"/>
      </dsp:txXfrm>
    </dsp:sp>
    <dsp:sp modelId="{875C8F99-7DD4-4C98-B69D-281D67CA6247}">
      <dsp:nvSpPr>
        <dsp:cNvPr id="0" name=""/>
        <dsp:cNvSpPr/>
      </dsp:nvSpPr>
      <dsp:spPr>
        <a:xfrm rot="16200000">
          <a:off x="3815479" y="1648012"/>
          <a:ext cx="4970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7041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87E71-282F-426D-9580-7C5639D40366}">
      <dsp:nvSpPr>
        <dsp:cNvPr id="0" name=""/>
        <dsp:cNvSpPr/>
      </dsp:nvSpPr>
      <dsp:spPr>
        <a:xfrm>
          <a:off x="3519423" y="310339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 err="1"/>
            <a:t>MoodValinta</a:t>
          </a:r>
          <a:endParaRPr lang="fi-FI" sz="1300" kern="1200" dirty="0"/>
        </a:p>
      </dsp:txBody>
      <dsp:txXfrm>
        <a:off x="3572591" y="363507"/>
        <a:ext cx="982816" cy="982816"/>
      </dsp:txXfrm>
    </dsp:sp>
    <dsp:sp modelId="{9B002666-E87B-462F-8485-9EA1471EE7AC}">
      <dsp:nvSpPr>
        <dsp:cNvPr id="0" name=""/>
        <dsp:cNvSpPr/>
      </dsp:nvSpPr>
      <dsp:spPr>
        <a:xfrm rot="21599994">
          <a:off x="4876800" y="2709331"/>
          <a:ext cx="10942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4292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55B8D-9689-4056-A586-F6164116A16C}">
      <dsp:nvSpPr>
        <dsp:cNvPr id="0" name=""/>
        <dsp:cNvSpPr/>
      </dsp:nvSpPr>
      <dsp:spPr>
        <a:xfrm>
          <a:off x="5971092" y="2164752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 dirty="0" err="1"/>
            <a:t>PostList</a:t>
          </a:r>
          <a:endParaRPr lang="fi-FI" sz="2000" kern="1200" dirty="0"/>
        </a:p>
      </dsp:txBody>
      <dsp:txXfrm>
        <a:off x="6024260" y="2217920"/>
        <a:ext cx="982816" cy="98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 err="1"/>
            <a:t>LandingPage</a:t>
          </a:r>
          <a:endParaRPr lang="fi-FI" sz="1900" kern="1200" dirty="0"/>
        </a:p>
      </dsp:txBody>
      <dsp:txXfrm>
        <a:off x="3330554" y="1975888"/>
        <a:ext cx="1466890" cy="1466890"/>
      </dsp:txXfrm>
    </dsp:sp>
    <dsp:sp modelId="{B4656AC7-E1AF-4FAD-B7CA-37467C425F3F}">
      <dsp:nvSpPr>
        <dsp:cNvPr id="0" name=""/>
        <dsp:cNvSpPr/>
      </dsp:nvSpPr>
      <dsp:spPr>
        <a:xfrm rot="10800000">
          <a:off x="2147429" y="2709333"/>
          <a:ext cx="1103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769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1BF9E-8437-41D1-B67A-A9A35FF63817}">
      <dsp:nvSpPr>
        <dsp:cNvPr id="0" name=""/>
        <dsp:cNvSpPr/>
      </dsp:nvSpPr>
      <dsp:spPr>
        <a:xfrm>
          <a:off x="1058277" y="216475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800" kern="1200" dirty="0" err="1"/>
            <a:t>Login</a:t>
          </a:r>
          <a:endParaRPr lang="fi-FI" sz="2800" kern="1200" dirty="0"/>
        </a:p>
      </dsp:txBody>
      <dsp:txXfrm>
        <a:off x="1111445" y="2217925"/>
        <a:ext cx="982816" cy="982816"/>
      </dsp:txXfrm>
    </dsp:sp>
    <dsp:sp modelId="{9B002666-E87B-462F-8485-9EA1471EE7AC}">
      <dsp:nvSpPr>
        <dsp:cNvPr id="0" name=""/>
        <dsp:cNvSpPr/>
      </dsp:nvSpPr>
      <dsp:spPr>
        <a:xfrm>
          <a:off x="4876800" y="2709333"/>
          <a:ext cx="10866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6628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55B8D-9689-4056-A586-F6164116A16C}">
      <dsp:nvSpPr>
        <dsp:cNvPr id="0" name=""/>
        <dsp:cNvSpPr/>
      </dsp:nvSpPr>
      <dsp:spPr>
        <a:xfrm>
          <a:off x="5963428" y="216475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 dirty="0" err="1"/>
            <a:t>Create</a:t>
          </a:r>
          <a:endParaRPr lang="fi-FI" sz="2400" kern="1200" dirty="0"/>
        </a:p>
      </dsp:txBody>
      <dsp:txXfrm>
        <a:off x="6016596" y="2217925"/>
        <a:ext cx="982816" cy="98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 rot="10800000" flipV="1">
          <a:off x="3044911" y="1690244"/>
          <a:ext cx="2038177" cy="2038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 err="1"/>
            <a:t>MoodValinta</a:t>
          </a:r>
          <a:endParaRPr lang="fi-FI" sz="2500" kern="1200" dirty="0"/>
        </a:p>
      </dsp:txBody>
      <dsp:txXfrm rot="-10800000">
        <a:off x="3144407" y="1789740"/>
        <a:ext cx="1839185" cy="18391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000" kern="1200" dirty="0" err="1"/>
            <a:t>PostList</a:t>
          </a:r>
          <a:endParaRPr lang="fi-FI" sz="3000" kern="1200" dirty="0"/>
        </a:p>
      </dsp:txBody>
      <dsp:txXfrm>
        <a:off x="3330554" y="1975888"/>
        <a:ext cx="1466890" cy="1466890"/>
      </dsp:txXfrm>
    </dsp:sp>
    <dsp:sp modelId="{B4656AC7-E1AF-4FAD-B7CA-37467C425F3F}">
      <dsp:nvSpPr>
        <dsp:cNvPr id="0" name=""/>
        <dsp:cNvSpPr/>
      </dsp:nvSpPr>
      <dsp:spPr>
        <a:xfrm rot="16200000">
          <a:off x="3818900" y="1651434"/>
          <a:ext cx="4901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0198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1BF9E-8437-41D1-B67A-A9A35FF63817}">
      <dsp:nvSpPr>
        <dsp:cNvPr id="0" name=""/>
        <dsp:cNvSpPr/>
      </dsp:nvSpPr>
      <dsp:spPr>
        <a:xfrm>
          <a:off x="3519423" y="317183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800" kern="1200" dirty="0"/>
            <a:t>Message</a:t>
          </a:r>
        </a:p>
      </dsp:txBody>
      <dsp:txXfrm>
        <a:off x="3572591" y="370351"/>
        <a:ext cx="982816" cy="982816"/>
      </dsp:txXfrm>
    </dsp:sp>
    <dsp:sp modelId="{875C8F99-7DD4-4C98-B69D-281D67CA6247}">
      <dsp:nvSpPr>
        <dsp:cNvPr id="0" name=""/>
        <dsp:cNvSpPr/>
      </dsp:nvSpPr>
      <dsp:spPr>
        <a:xfrm rot="21599998">
          <a:off x="4876800" y="2709332"/>
          <a:ext cx="10876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642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87E71-282F-426D-9580-7C5639D40366}">
      <dsp:nvSpPr>
        <dsp:cNvPr id="0" name=""/>
        <dsp:cNvSpPr/>
      </dsp:nvSpPr>
      <dsp:spPr>
        <a:xfrm>
          <a:off x="5964442" y="2164755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400" kern="1200" dirty="0"/>
            <a:t>Post</a:t>
          </a:r>
        </a:p>
      </dsp:txBody>
      <dsp:txXfrm>
        <a:off x="6017610" y="2217923"/>
        <a:ext cx="982816" cy="982816"/>
      </dsp:txXfrm>
    </dsp:sp>
    <dsp:sp modelId="{9B002666-E87B-462F-8485-9EA1471EE7AC}">
      <dsp:nvSpPr>
        <dsp:cNvPr id="0" name=""/>
        <dsp:cNvSpPr/>
      </dsp:nvSpPr>
      <dsp:spPr>
        <a:xfrm rot="10800018">
          <a:off x="2146421" y="2709326"/>
          <a:ext cx="1104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4778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55B8D-9689-4056-A586-F6164116A16C}">
      <dsp:nvSpPr>
        <dsp:cNvPr id="0" name=""/>
        <dsp:cNvSpPr/>
      </dsp:nvSpPr>
      <dsp:spPr>
        <a:xfrm>
          <a:off x="1057269" y="2164744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200" kern="1200" dirty="0"/>
            <a:t>Valikko</a:t>
          </a:r>
        </a:p>
      </dsp:txBody>
      <dsp:txXfrm>
        <a:off x="1110437" y="2217912"/>
        <a:ext cx="982816" cy="9828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1355936" y="1354666"/>
          <a:ext cx="2709333" cy="27093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600" kern="1200" dirty="0"/>
            <a:t>Post</a:t>
          </a:r>
        </a:p>
      </dsp:txBody>
      <dsp:txXfrm>
        <a:off x="1488195" y="1486925"/>
        <a:ext cx="2444815" cy="2444815"/>
      </dsp:txXfrm>
    </dsp:sp>
    <dsp:sp modelId="{875C8F99-7DD4-4C98-B69D-281D67CA6247}">
      <dsp:nvSpPr>
        <dsp:cNvPr id="0" name=""/>
        <dsp:cNvSpPr/>
      </dsp:nvSpPr>
      <dsp:spPr>
        <a:xfrm>
          <a:off x="4065270" y="2709333"/>
          <a:ext cx="8915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540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87E71-282F-426D-9580-7C5639D40366}">
      <dsp:nvSpPr>
        <dsp:cNvPr id="0" name=""/>
        <dsp:cNvSpPr/>
      </dsp:nvSpPr>
      <dsp:spPr>
        <a:xfrm>
          <a:off x="4956810" y="1801706"/>
          <a:ext cx="1815253" cy="18152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600" kern="1200" dirty="0" err="1"/>
            <a:t>Vote</a:t>
          </a:r>
          <a:endParaRPr lang="fi-FI" sz="3600" kern="1200" dirty="0"/>
        </a:p>
      </dsp:txBody>
      <dsp:txXfrm>
        <a:off x="5045423" y="1890319"/>
        <a:ext cx="1638027" cy="16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329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767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166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89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30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310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990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775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843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55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93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558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3477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01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4D7D94-E5AD-4CD0-AD6D-53A27AC8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1" t="42454" b="2508"/>
          <a:stretch/>
        </p:blipFill>
        <p:spPr>
          <a:xfrm>
            <a:off x="1547655" y="4160519"/>
            <a:ext cx="9089219" cy="11338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3F557F-BA08-480A-A066-DAD2C5610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9" b="4527"/>
          <a:stretch/>
        </p:blipFill>
        <p:spPr>
          <a:xfrm>
            <a:off x="1547655" y="2157983"/>
            <a:ext cx="9089219" cy="16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CF57-D65B-4421-A7CB-82DDEB33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12FD-C8F6-408B-A9BB-C4BCDBF6A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9BB2-5CDB-4870-AB6A-DAB824AF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50" y="402523"/>
            <a:ext cx="10568299" cy="57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2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4FBF6-BE14-44AF-9609-6DBF34652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50286"/>
              </p:ext>
            </p:extLst>
          </p:nvPr>
        </p:nvGraphicFramePr>
        <p:xfrm>
          <a:off x="2201967" y="2319020"/>
          <a:ext cx="270237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370">
                  <a:extLst>
                    <a:ext uri="{9D8B030D-6E8A-4147-A177-3AD203B41FA5}">
                      <a16:colId xmlns:a16="http://schemas.microsoft.com/office/drawing/2014/main" val="292629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5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0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3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Password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PasswordSalt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9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Follows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151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1A998A-19FE-4F66-8A02-09EC2DCDC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10800"/>
              </p:ext>
            </p:extLst>
          </p:nvPr>
        </p:nvGraphicFramePr>
        <p:xfrm>
          <a:off x="7287664" y="2131060"/>
          <a:ext cx="27023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370">
                  <a:extLst>
                    <a:ext uri="{9D8B030D-6E8A-4147-A177-3AD203B41FA5}">
                      <a16:colId xmlns:a16="http://schemas.microsoft.com/office/drawing/2014/main" val="29262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5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0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User_ID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3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9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Vote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1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Emoijtag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9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1281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14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9494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9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8696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7018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1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9072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68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C3227-C205-45E1-B16A-E3328835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738187"/>
            <a:ext cx="75533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17A32-29A0-4BF3-BE7F-69910963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339488"/>
            <a:ext cx="4343400" cy="2924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34D2E-92D3-4682-BF6B-5527F9F6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27" y="3429000"/>
            <a:ext cx="8952345" cy="29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56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322</TotalTime>
  <Words>36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Storbacka</dc:creator>
  <cp:lastModifiedBy>Oscar Storbacka</cp:lastModifiedBy>
  <cp:revision>10</cp:revision>
  <dcterms:created xsi:type="dcterms:W3CDTF">2018-08-03T06:19:28Z</dcterms:created>
  <dcterms:modified xsi:type="dcterms:W3CDTF">2018-08-03T13:06:21Z</dcterms:modified>
</cp:coreProperties>
</file>