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3" r:id="rId1"/>
  </p:sldMasterIdLst>
  <p:notesMasterIdLst>
    <p:notesMasterId r:id="rId13"/>
  </p:notesMasterIdLst>
  <p:sldIdLst>
    <p:sldId id="256" r:id="rId2"/>
    <p:sldId id="275" r:id="rId3"/>
    <p:sldId id="278" r:id="rId4"/>
    <p:sldId id="292" r:id="rId5"/>
    <p:sldId id="1796" r:id="rId6"/>
    <p:sldId id="1797" r:id="rId7"/>
    <p:sldId id="1798" r:id="rId8"/>
    <p:sldId id="1799" r:id="rId9"/>
    <p:sldId id="1800" r:id="rId10"/>
    <p:sldId id="1804" r:id="rId11"/>
    <p:sldId id="28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9E4E6C-5D79-0B46-86BF-0103FFA5B2A3}" v="1307" dt="2024-03-18T23:41:29.3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619"/>
  </p:normalViewPr>
  <p:slideViewPr>
    <p:cSldViewPr snapToGrid="0" snapToObjects="1">
      <p:cViewPr varScale="1">
        <p:scale>
          <a:sx n="83" d="100"/>
          <a:sy n="83" d="100"/>
        </p:scale>
        <p:origin x="16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966C4A-AEDD-A046-A0A6-27373A4B98D4}" type="datetimeFigureOut">
              <a:rPr lang="en-US" smtClean="0"/>
              <a:t>3/19/24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BAC459-C1E7-C74A-8113-CF6497AD4FE0}" type="slidenum">
              <a:rPr lang="en-US" smtClean="0"/>
              <a:t>‹#›</a:t>
            </a:fld>
            <a:endParaRPr lang="en-US"/>
          </a:p>
        </p:txBody>
      </p:sp>
    </p:spTree>
    <p:extLst>
      <p:ext uri="{BB962C8B-B14F-4D97-AF65-F5344CB8AC3E}">
        <p14:creationId xmlns:p14="http://schemas.microsoft.com/office/powerpoint/2010/main" val="443664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1B8975-4C2E-4E2E-9D18-43E3EE8DFED9}" type="slidenum">
              <a:rPr lang="es-CO" smtClean="0"/>
              <a:t>10</a:t>
            </a:fld>
            <a:endParaRPr lang="es-CO"/>
          </a:p>
        </p:txBody>
      </p:sp>
    </p:spTree>
    <p:extLst>
      <p:ext uri="{BB962C8B-B14F-4D97-AF65-F5344CB8AC3E}">
        <p14:creationId xmlns:p14="http://schemas.microsoft.com/office/powerpoint/2010/main" val="3907823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bc98855ff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bc98855ff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Will need a new photo the texts are </a:t>
            </a:r>
            <a:r>
              <a:rPr lang="en-AU" dirty="0" err="1"/>
              <a:t>innapropriate</a:t>
            </a:r>
            <a:r>
              <a:rPr lang="en-AU" dirty="0"/>
              <a:t>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638f85e62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638f85e62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4774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3C1B8975-4C2E-4E2E-9D18-43E3EE8DFED9}" type="slidenum">
              <a:rPr lang="es-CO" smtClean="0"/>
              <a:t>5</a:t>
            </a:fld>
            <a:endParaRPr lang="es-CO"/>
          </a:p>
        </p:txBody>
      </p:sp>
    </p:spTree>
    <p:extLst>
      <p:ext uri="{BB962C8B-B14F-4D97-AF65-F5344CB8AC3E}">
        <p14:creationId xmlns:p14="http://schemas.microsoft.com/office/powerpoint/2010/main" val="2862318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3C1B8975-4C2E-4E2E-9D18-43E3EE8DFED9}" type="slidenum">
              <a:rPr lang="es-CO" smtClean="0"/>
              <a:t>6</a:t>
            </a:fld>
            <a:endParaRPr lang="es-CO"/>
          </a:p>
        </p:txBody>
      </p:sp>
    </p:spTree>
    <p:extLst>
      <p:ext uri="{BB962C8B-B14F-4D97-AF65-F5344CB8AC3E}">
        <p14:creationId xmlns:p14="http://schemas.microsoft.com/office/powerpoint/2010/main" val="124019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3C1B8975-4C2E-4E2E-9D18-43E3EE8DFED9}" type="slidenum">
              <a:rPr lang="es-CO" smtClean="0"/>
              <a:t>7</a:t>
            </a:fld>
            <a:endParaRPr lang="es-CO"/>
          </a:p>
        </p:txBody>
      </p:sp>
    </p:spTree>
    <p:extLst>
      <p:ext uri="{BB962C8B-B14F-4D97-AF65-F5344CB8AC3E}">
        <p14:creationId xmlns:p14="http://schemas.microsoft.com/office/powerpoint/2010/main" val="2449750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NZ" dirty="0"/>
            </a:br>
            <a:br>
              <a:rPr lang="en-NZ" dirty="0"/>
            </a:br>
            <a:endParaRPr lang="en-US" dirty="0"/>
          </a:p>
        </p:txBody>
      </p:sp>
      <p:sp>
        <p:nvSpPr>
          <p:cNvPr id="4" name="Slide Number Placeholder 3"/>
          <p:cNvSpPr>
            <a:spLocks noGrp="1"/>
          </p:cNvSpPr>
          <p:nvPr>
            <p:ph type="sldNum" sz="quarter" idx="5"/>
          </p:nvPr>
        </p:nvSpPr>
        <p:spPr/>
        <p:txBody>
          <a:bodyPr/>
          <a:lstStyle/>
          <a:p>
            <a:fld id="{3C1B8975-4C2E-4E2E-9D18-43E3EE8DFED9}" type="slidenum">
              <a:rPr lang="es-CO" smtClean="0"/>
              <a:t>8</a:t>
            </a:fld>
            <a:endParaRPr lang="es-CO"/>
          </a:p>
        </p:txBody>
      </p:sp>
    </p:spTree>
    <p:extLst>
      <p:ext uri="{BB962C8B-B14F-4D97-AF65-F5344CB8AC3E}">
        <p14:creationId xmlns:p14="http://schemas.microsoft.com/office/powerpoint/2010/main" val="2926585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NZ" dirty="0"/>
            </a:br>
            <a:br>
              <a:rPr lang="en-NZ" dirty="0"/>
            </a:br>
            <a:endParaRPr lang="en-US" dirty="0"/>
          </a:p>
        </p:txBody>
      </p:sp>
      <p:sp>
        <p:nvSpPr>
          <p:cNvPr id="4" name="Slide Number Placeholder 3"/>
          <p:cNvSpPr>
            <a:spLocks noGrp="1"/>
          </p:cNvSpPr>
          <p:nvPr>
            <p:ph type="sldNum" sz="quarter" idx="5"/>
          </p:nvPr>
        </p:nvSpPr>
        <p:spPr/>
        <p:txBody>
          <a:bodyPr/>
          <a:lstStyle/>
          <a:p>
            <a:fld id="{3C1B8975-4C2E-4E2E-9D18-43E3EE8DFED9}" type="slidenum">
              <a:rPr lang="es-CO" smtClean="0"/>
              <a:t>9</a:t>
            </a:fld>
            <a:endParaRPr lang="es-CO"/>
          </a:p>
        </p:txBody>
      </p:sp>
    </p:spTree>
    <p:extLst>
      <p:ext uri="{BB962C8B-B14F-4D97-AF65-F5344CB8AC3E}">
        <p14:creationId xmlns:p14="http://schemas.microsoft.com/office/powerpoint/2010/main" val="25205164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9E4BFA6-381D-4D4D-8A9F-82467E29C056}" type="datetimeFigureOut">
              <a:rPr lang="en-US" smtClean="0"/>
              <a:t>3/19/24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B277B2B7-2865-3B45-AF73-12D8B730A7FA}" type="slidenum">
              <a:rPr lang="en-US" smtClean="0"/>
              <a:t>‹#›</a:t>
            </a:fld>
            <a:endParaRPr lang="en-US"/>
          </a:p>
        </p:txBody>
      </p:sp>
    </p:spTree>
    <p:extLst>
      <p:ext uri="{BB962C8B-B14F-4D97-AF65-F5344CB8AC3E}">
        <p14:creationId xmlns:p14="http://schemas.microsoft.com/office/powerpoint/2010/main" val="35728594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9E4BFA6-381D-4D4D-8A9F-82467E29C056}" type="datetimeFigureOut">
              <a:rPr lang="en-US" smtClean="0"/>
              <a:t>3/19/24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77B2B7-2865-3B45-AF73-12D8B730A7FA}" type="slidenum">
              <a:rPr lang="en-US" smtClean="0"/>
              <a:t>‹#›</a:t>
            </a:fld>
            <a:endParaRPr lang="en-US"/>
          </a:p>
        </p:txBody>
      </p:sp>
    </p:spTree>
    <p:extLst>
      <p:ext uri="{BB962C8B-B14F-4D97-AF65-F5344CB8AC3E}">
        <p14:creationId xmlns:p14="http://schemas.microsoft.com/office/powerpoint/2010/main" val="1128396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9E4BFA6-381D-4D4D-8A9F-82467E29C056}" type="datetimeFigureOut">
              <a:rPr lang="en-US" smtClean="0"/>
              <a:t>3/19/24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7B2B7-2865-3B45-AF73-12D8B730A7FA}" type="slidenum">
              <a:rPr lang="en-US" smtClean="0"/>
              <a:t>‹#›</a:t>
            </a:fld>
            <a:endParaRPr lang="en-US"/>
          </a:p>
        </p:txBody>
      </p:sp>
    </p:spTree>
    <p:extLst>
      <p:ext uri="{BB962C8B-B14F-4D97-AF65-F5344CB8AC3E}">
        <p14:creationId xmlns:p14="http://schemas.microsoft.com/office/powerpoint/2010/main" val="4039250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9E4BFA6-381D-4D4D-8A9F-82467E29C056}" type="datetimeFigureOut">
              <a:rPr lang="en-US" smtClean="0"/>
              <a:t>3/19/24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7B2B7-2865-3B45-AF73-12D8B730A7FA}" type="slidenum">
              <a:rPr lang="en-US" smtClean="0"/>
              <a:t>‹#›</a:t>
            </a:fld>
            <a:endParaRPr lang="en-US"/>
          </a:p>
        </p:txBody>
      </p:sp>
    </p:spTree>
    <p:extLst>
      <p:ext uri="{BB962C8B-B14F-4D97-AF65-F5344CB8AC3E}">
        <p14:creationId xmlns:p14="http://schemas.microsoft.com/office/powerpoint/2010/main" val="3158845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9E4BFA6-381D-4D4D-8A9F-82467E29C056}" type="datetimeFigureOut">
              <a:rPr lang="en-US" smtClean="0"/>
              <a:t>3/19/24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7B2B7-2865-3B45-AF73-12D8B730A7FA}" type="slidenum">
              <a:rPr lang="en-US" smtClean="0"/>
              <a:t>‹#›</a:t>
            </a:fld>
            <a:endParaRPr lang="en-US"/>
          </a:p>
        </p:txBody>
      </p:sp>
    </p:spTree>
    <p:extLst>
      <p:ext uri="{BB962C8B-B14F-4D97-AF65-F5344CB8AC3E}">
        <p14:creationId xmlns:p14="http://schemas.microsoft.com/office/powerpoint/2010/main" val="1359657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9E4BFA6-381D-4D4D-8A9F-82467E29C056}" type="datetimeFigureOut">
              <a:rPr lang="en-US" smtClean="0"/>
              <a:t>3/19/24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7B2B7-2865-3B45-AF73-12D8B730A7FA}" type="slidenum">
              <a:rPr lang="en-US" smtClean="0"/>
              <a:t>‹#›</a:t>
            </a:fld>
            <a:endParaRPr lang="en-US"/>
          </a:p>
        </p:txBody>
      </p:sp>
    </p:spTree>
    <p:extLst>
      <p:ext uri="{BB962C8B-B14F-4D97-AF65-F5344CB8AC3E}">
        <p14:creationId xmlns:p14="http://schemas.microsoft.com/office/powerpoint/2010/main" val="2077905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9E4BFA6-381D-4D4D-8A9F-82467E29C056}" type="datetimeFigureOut">
              <a:rPr lang="en-US" smtClean="0"/>
              <a:t>3/19/24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7B2B7-2865-3B45-AF73-12D8B730A7FA}" type="slidenum">
              <a:rPr lang="en-US" smtClean="0"/>
              <a:t>‹#›</a:t>
            </a:fld>
            <a:endParaRPr lang="en-US"/>
          </a:p>
        </p:txBody>
      </p:sp>
    </p:spTree>
    <p:extLst>
      <p:ext uri="{BB962C8B-B14F-4D97-AF65-F5344CB8AC3E}">
        <p14:creationId xmlns:p14="http://schemas.microsoft.com/office/powerpoint/2010/main" val="416935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E4BFA6-381D-4D4D-8A9F-82467E29C056}" type="datetimeFigureOut">
              <a:rPr lang="en-US" smtClean="0"/>
              <a:t>3/19/24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7B2B7-2865-3B45-AF73-12D8B730A7FA}" type="slidenum">
              <a:rPr lang="en-US" smtClean="0"/>
              <a:t>‹#›</a:t>
            </a:fld>
            <a:endParaRPr lang="en-US"/>
          </a:p>
        </p:txBody>
      </p:sp>
    </p:spTree>
    <p:extLst>
      <p:ext uri="{BB962C8B-B14F-4D97-AF65-F5344CB8AC3E}">
        <p14:creationId xmlns:p14="http://schemas.microsoft.com/office/powerpoint/2010/main" val="2379505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E4BFA6-381D-4D4D-8A9F-82467E29C056}" type="datetimeFigureOut">
              <a:rPr lang="en-US" smtClean="0"/>
              <a:t>3/19/24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7B2B7-2865-3B45-AF73-12D8B730A7FA}" type="slidenum">
              <a:rPr lang="en-US" smtClean="0"/>
              <a:t>‹#›</a:t>
            </a:fld>
            <a:endParaRPr lang="en-US"/>
          </a:p>
        </p:txBody>
      </p:sp>
    </p:spTree>
    <p:extLst>
      <p:ext uri="{BB962C8B-B14F-4D97-AF65-F5344CB8AC3E}">
        <p14:creationId xmlns:p14="http://schemas.microsoft.com/office/powerpoint/2010/main" val="11411055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1" y="-33"/>
            <a:ext cx="12191943" cy="6858000"/>
          </a:xfrm>
          <a:prstGeom prst="rect">
            <a:avLst/>
          </a:prstGeom>
          <a:noFill/>
          <a:ln>
            <a:noFill/>
          </a:ln>
        </p:spPr>
      </p:pic>
      <p:sp>
        <p:nvSpPr>
          <p:cNvPr id="11" name="Google Shape;11;p2"/>
          <p:cNvSpPr txBox="1">
            <a:spLocks noGrp="1"/>
          </p:cNvSpPr>
          <p:nvPr>
            <p:ph type="ctrTitle"/>
          </p:nvPr>
        </p:nvSpPr>
        <p:spPr>
          <a:xfrm>
            <a:off x="914400" y="2655767"/>
            <a:ext cx="6052000" cy="1546400"/>
          </a:xfrm>
          <a:prstGeom prst="rect">
            <a:avLst/>
          </a:prstGeom>
        </p:spPr>
        <p:txBody>
          <a:bodyPr spcFirstLastPara="1" wrap="square" lIns="0" tIns="0" rIns="0" bIns="0" anchor="ctr" anchorCtr="0">
            <a:noAutofit/>
          </a:bodyPr>
          <a:lstStyle>
            <a:lvl1pPr lvl="0">
              <a:spcBef>
                <a:spcPts val="0"/>
              </a:spcBef>
              <a:spcAft>
                <a:spcPts val="0"/>
              </a:spcAft>
              <a:buSzPts val="5000"/>
              <a:buNone/>
              <a:defRPr sz="6667"/>
            </a:lvl1pPr>
            <a:lvl2pPr lvl="1">
              <a:spcBef>
                <a:spcPts val="0"/>
              </a:spcBef>
              <a:spcAft>
                <a:spcPts val="0"/>
              </a:spcAft>
              <a:buSzPts val="5000"/>
              <a:buNone/>
              <a:defRPr sz="6667"/>
            </a:lvl2pPr>
            <a:lvl3pPr lvl="2">
              <a:spcBef>
                <a:spcPts val="0"/>
              </a:spcBef>
              <a:spcAft>
                <a:spcPts val="0"/>
              </a:spcAft>
              <a:buSzPts val="5000"/>
              <a:buNone/>
              <a:defRPr sz="6667"/>
            </a:lvl3pPr>
            <a:lvl4pPr lvl="3">
              <a:spcBef>
                <a:spcPts val="0"/>
              </a:spcBef>
              <a:spcAft>
                <a:spcPts val="0"/>
              </a:spcAft>
              <a:buSzPts val="5000"/>
              <a:buNone/>
              <a:defRPr sz="6667"/>
            </a:lvl4pPr>
            <a:lvl5pPr lvl="4">
              <a:spcBef>
                <a:spcPts val="0"/>
              </a:spcBef>
              <a:spcAft>
                <a:spcPts val="0"/>
              </a:spcAft>
              <a:buSzPts val="5000"/>
              <a:buNone/>
              <a:defRPr sz="6667"/>
            </a:lvl5pPr>
            <a:lvl6pPr lvl="5">
              <a:spcBef>
                <a:spcPts val="0"/>
              </a:spcBef>
              <a:spcAft>
                <a:spcPts val="0"/>
              </a:spcAft>
              <a:buSzPts val="5000"/>
              <a:buNone/>
              <a:defRPr sz="6667"/>
            </a:lvl6pPr>
            <a:lvl7pPr lvl="6">
              <a:spcBef>
                <a:spcPts val="0"/>
              </a:spcBef>
              <a:spcAft>
                <a:spcPts val="0"/>
              </a:spcAft>
              <a:buSzPts val="5000"/>
              <a:buNone/>
              <a:defRPr sz="6667"/>
            </a:lvl7pPr>
            <a:lvl8pPr lvl="7">
              <a:spcBef>
                <a:spcPts val="0"/>
              </a:spcBef>
              <a:spcAft>
                <a:spcPts val="0"/>
              </a:spcAft>
              <a:buSzPts val="5000"/>
              <a:buNone/>
              <a:defRPr sz="6667"/>
            </a:lvl8pPr>
            <a:lvl9pPr lvl="8">
              <a:spcBef>
                <a:spcPts val="0"/>
              </a:spcBef>
              <a:spcAft>
                <a:spcPts val="0"/>
              </a:spcAft>
              <a:buSzPts val="5000"/>
              <a:buNone/>
              <a:defRPr sz="6667"/>
            </a:lvl9pPr>
          </a:lstStyle>
          <a:p>
            <a:endParaRPr/>
          </a:p>
        </p:txBody>
      </p:sp>
    </p:spTree>
    <p:extLst>
      <p:ext uri="{BB962C8B-B14F-4D97-AF65-F5344CB8AC3E}">
        <p14:creationId xmlns:p14="http://schemas.microsoft.com/office/powerpoint/2010/main" val="19308246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p:cSld name="1_Blank">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16760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E4BFA6-381D-4D4D-8A9F-82467E29C056}" type="datetimeFigureOut">
              <a:rPr lang="en-US" smtClean="0"/>
              <a:t>3/19/24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7B2B7-2865-3B45-AF73-12D8B730A7FA}" type="slidenum">
              <a:rPr lang="en-US" smtClean="0"/>
              <a:t>‹#›</a:t>
            </a:fld>
            <a:endParaRPr lang="en-US"/>
          </a:p>
        </p:txBody>
      </p:sp>
    </p:spTree>
    <p:extLst>
      <p:ext uri="{BB962C8B-B14F-4D97-AF65-F5344CB8AC3E}">
        <p14:creationId xmlns:p14="http://schemas.microsoft.com/office/powerpoint/2010/main" val="41800559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338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9E4BFA6-381D-4D4D-8A9F-82467E29C056}" type="datetimeFigureOut">
              <a:rPr lang="en-US" smtClean="0"/>
              <a:t>3/19/24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7B2B7-2865-3B45-AF73-12D8B730A7FA}" type="slidenum">
              <a:rPr lang="en-US" smtClean="0"/>
              <a:t>‹#›</a:t>
            </a:fld>
            <a:endParaRPr lang="en-US"/>
          </a:p>
        </p:txBody>
      </p:sp>
    </p:spTree>
    <p:extLst>
      <p:ext uri="{BB962C8B-B14F-4D97-AF65-F5344CB8AC3E}">
        <p14:creationId xmlns:p14="http://schemas.microsoft.com/office/powerpoint/2010/main" val="1461334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9E4BFA6-381D-4D4D-8A9F-82467E29C056}" type="datetimeFigureOut">
              <a:rPr lang="en-US" smtClean="0"/>
              <a:t>3/19/24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77B2B7-2865-3B45-AF73-12D8B730A7FA}" type="slidenum">
              <a:rPr lang="en-US" smtClean="0"/>
              <a:t>‹#›</a:t>
            </a:fld>
            <a:endParaRPr lang="en-US"/>
          </a:p>
        </p:txBody>
      </p:sp>
    </p:spTree>
    <p:extLst>
      <p:ext uri="{BB962C8B-B14F-4D97-AF65-F5344CB8AC3E}">
        <p14:creationId xmlns:p14="http://schemas.microsoft.com/office/powerpoint/2010/main" val="3607152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9E4BFA6-381D-4D4D-8A9F-82467E29C056}" type="datetimeFigureOut">
              <a:rPr lang="en-US" smtClean="0"/>
              <a:t>3/19/24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77B2B7-2865-3B45-AF73-12D8B730A7FA}" type="slidenum">
              <a:rPr lang="en-US" smtClean="0"/>
              <a:t>‹#›</a:t>
            </a:fld>
            <a:endParaRPr lang="en-US"/>
          </a:p>
        </p:txBody>
      </p:sp>
    </p:spTree>
    <p:extLst>
      <p:ext uri="{BB962C8B-B14F-4D97-AF65-F5344CB8AC3E}">
        <p14:creationId xmlns:p14="http://schemas.microsoft.com/office/powerpoint/2010/main" val="1358388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9E4BFA6-381D-4D4D-8A9F-82467E29C056}" type="datetimeFigureOut">
              <a:rPr lang="en-US" smtClean="0"/>
              <a:t>3/19/24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77B2B7-2865-3B45-AF73-12D8B730A7FA}" type="slidenum">
              <a:rPr lang="en-US" smtClean="0"/>
              <a:t>‹#›</a:t>
            </a:fld>
            <a:endParaRPr lang="en-US"/>
          </a:p>
        </p:txBody>
      </p:sp>
    </p:spTree>
    <p:extLst>
      <p:ext uri="{BB962C8B-B14F-4D97-AF65-F5344CB8AC3E}">
        <p14:creationId xmlns:p14="http://schemas.microsoft.com/office/powerpoint/2010/main" val="2791317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9E4BFA6-381D-4D4D-8A9F-82467E29C056}" type="datetimeFigureOut">
              <a:rPr lang="en-US" smtClean="0"/>
              <a:t>3/19/24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77B2B7-2865-3B45-AF73-12D8B730A7FA}" type="slidenum">
              <a:rPr lang="en-US" smtClean="0"/>
              <a:t>‹#›</a:t>
            </a:fld>
            <a:endParaRPr lang="en-US"/>
          </a:p>
        </p:txBody>
      </p:sp>
    </p:spTree>
    <p:extLst>
      <p:ext uri="{BB962C8B-B14F-4D97-AF65-F5344CB8AC3E}">
        <p14:creationId xmlns:p14="http://schemas.microsoft.com/office/powerpoint/2010/main" val="3310189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9E4BFA6-381D-4D4D-8A9F-82467E29C056}" type="datetimeFigureOut">
              <a:rPr lang="en-US" smtClean="0"/>
              <a:t>3/19/24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77B2B7-2865-3B45-AF73-12D8B730A7FA}" type="slidenum">
              <a:rPr lang="en-US" smtClean="0"/>
              <a:t>‹#›</a:t>
            </a:fld>
            <a:endParaRPr lang="en-US"/>
          </a:p>
        </p:txBody>
      </p:sp>
    </p:spTree>
    <p:extLst>
      <p:ext uri="{BB962C8B-B14F-4D97-AF65-F5344CB8AC3E}">
        <p14:creationId xmlns:p14="http://schemas.microsoft.com/office/powerpoint/2010/main" val="2219823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9E4BFA6-381D-4D4D-8A9F-82467E29C056}" type="datetimeFigureOut">
              <a:rPr lang="en-US" smtClean="0"/>
              <a:t>3/19/24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77B2B7-2865-3B45-AF73-12D8B730A7FA}" type="slidenum">
              <a:rPr lang="en-US" smtClean="0"/>
              <a:t>‹#›</a:t>
            </a:fld>
            <a:endParaRPr lang="en-US"/>
          </a:p>
        </p:txBody>
      </p:sp>
    </p:spTree>
    <p:extLst>
      <p:ext uri="{BB962C8B-B14F-4D97-AF65-F5344CB8AC3E}">
        <p14:creationId xmlns:p14="http://schemas.microsoft.com/office/powerpoint/2010/main" val="557609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9E4BFA6-381D-4D4D-8A9F-82467E29C056}" type="datetimeFigureOut">
              <a:rPr lang="en-US" smtClean="0"/>
              <a:t>3/19/24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77B2B7-2865-3B45-AF73-12D8B730A7FA}" type="slidenum">
              <a:rPr lang="en-US" smtClean="0"/>
              <a:t>‹#›</a:t>
            </a:fld>
            <a:endParaRPr lang="en-US"/>
          </a:p>
        </p:txBody>
      </p:sp>
    </p:spTree>
    <p:extLst>
      <p:ext uri="{BB962C8B-B14F-4D97-AF65-F5344CB8AC3E}">
        <p14:creationId xmlns:p14="http://schemas.microsoft.com/office/powerpoint/2010/main" val="2156067995"/>
      </p:ext>
    </p:extLst>
  </p:cSld>
  <p:clrMap bg1="dk1" tx1="lt1" bg2="dk2" tx2="lt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 id="2147484013" r:id="rId10"/>
    <p:sldLayoutId id="2147484014" r:id="rId11"/>
    <p:sldLayoutId id="2147484015" r:id="rId12"/>
    <p:sldLayoutId id="2147484016" r:id="rId13"/>
    <p:sldLayoutId id="2147484017" r:id="rId14"/>
    <p:sldLayoutId id="2147484018" r:id="rId15"/>
    <p:sldLayoutId id="2147484019" r:id="rId16"/>
    <p:sldLayoutId id="2147484020" r:id="rId17"/>
    <p:sldLayoutId id="2147484021" r:id="rId18"/>
    <p:sldLayoutId id="2147484023" r:id="rId19"/>
    <p:sldLayoutId id="2147484024" r:id="rId20"/>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16.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0.xml"/><Relationship Id="rId4" Type="http://schemas.openxmlformats.org/officeDocument/2006/relationships/image" Target="../media/image16.sv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0.xml"/><Relationship Id="rId4" Type="http://schemas.openxmlformats.org/officeDocument/2006/relationships/image" Target="../media/image16.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0.xml"/><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0.xml"/><Relationship Id="rId4" Type="http://schemas.openxmlformats.org/officeDocument/2006/relationships/image" Target="../media/image16.sv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sharpenSoften amount="18000"/>
                    </a14:imgEffect>
                  </a14:imgLayer>
                </a14:imgProps>
              </a:ext>
            </a:extLst>
          </a:blip>
          <a:stretch/>
        </a:blipFill>
        <a:effectLst/>
      </p:bgPr>
    </p:bg>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914400" y="2655767"/>
            <a:ext cx="6052000" cy="1546400"/>
          </a:xfrm>
          <a:prstGeom prst="rect">
            <a:avLst/>
          </a:prstGeom>
        </p:spPr>
        <p:txBody>
          <a:bodyPr spcFirstLastPara="1" vert="horz" wrap="square" lIns="0" tIns="0" rIns="0" bIns="0" rtlCol="0" anchor="ctr" anchorCtr="0">
            <a:noAutofit/>
          </a:bodyPr>
          <a:lstStyle/>
          <a:p>
            <a:r>
              <a:rPr lang="en" dirty="0"/>
              <a:t>Study Buddy</a:t>
            </a:r>
            <a:endParaRPr dirty="0"/>
          </a:p>
        </p:txBody>
      </p:sp>
      <p:pic>
        <p:nvPicPr>
          <p:cNvPr id="61" name="Google Shape;61;p13"/>
          <p:cNvPicPr preferRelativeResize="0"/>
          <p:nvPr/>
        </p:nvPicPr>
        <p:blipFill>
          <a:blip r:embed="rId5">
            <a:alphaModFix/>
          </a:blip>
          <a:stretch>
            <a:fillRect/>
          </a:stretch>
        </p:blipFill>
        <p:spPr>
          <a:xfrm>
            <a:off x="7886366" y="1467828"/>
            <a:ext cx="2377133" cy="2709000"/>
          </a:xfrm>
          <a:prstGeom prst="rect">
            <a:avLst/>
          </a:prstGeom>
          <a:noFill/>
          <a:ln>
            <a:noFill/>
          </a:ln>
        </p:spPr>
      </p:pic>
      <p:pic>
        <p:nvPicPr>
          <p:cNvPr id="62" name="Google Shape;62;p13"/>
          <p:cNvPicPr preferRelativeResize="0"/>
          <p:nvPr/>
        </p:nvPicPr>
        <p:blipFill>
          <a:blip r:embed="rId6">
            <a:alphaModFix/>
          </a:blip>
          <a:stretch>
            <a:fillRect/>
          </a:stretch>
        </p:blipFill>
        <p:spPr>
          <a:xfrm>
            <a:off x="7094419" y="504432"/>
            <a:ext cx="883333" cy="968733"/>
          </a:xfrm>
          <a:prstGeom prst="rect">
            <a:avLst/>
          </a:prstGeom>
          <a:noFill/>
          <a:ln>
            <a:noFill/>
          </a:ln>
        </p:spPr>
      </p:pic>
      <p:pic>
        <p:nvPicPr>
          <p:cNvPr id="63" name="Google Shape;63;p13"/>
          <p:cNvPicPr preferRelativeResize="0"/>
          <p:nvPr/>
        </p:nvPicPr>
        <p:blipFill>
          <a:blip r:embed="rId7">
            <a:alphaModFix/>
          </a:blip>
          <a:stretch>
            <a:fillRect/>
          </a:stretch>
        </p:blipFill>
        <p:spPr>
          <a:xfrm>
            <a:off x="10125027" y="1179481"/>
            <a:ext cx="642767" cy="700267"/>
          </a:xfrm>
          <a:prstGeom prst="rect">
            <a:avLst/>
          </a:prstGeom>
          <a:noFill/>
          <a:ln>
            <a:noFill/>
          </a:ln>
        </p:spPr>
      </p:pic>
      <p:pic>
        <p:nvPicPr>
          <p:cNvPr id="64" name="Google Shape;64;p13"/>
          <p:cNvPicPr preferRelativeResize="0"/>
          <p:nvPr/>
        </p:nvPicPr>
        <p:blipFill>
          <a:blip r:embed="rId8">
            <a:alphaModFix/>
          </a:blip>
          <a:stretch>
            <a:fillRect/>
          </a:stretch>
        </p:blipFill>
        <p:spPr>
          <a:xfrm>
            <a:off x="7495590" y="5379435"/>
            <a:ext cx="781553" cy="915067"/>
          </a:xfrm>
          <a:prstGeom prst="rect">
            <a:avLst/>
          </a:prstGeom>
          <a:noFill/>
          <a:ln>
            <a:noFill/>
          </a:ln>
        </p:spPr>
      </p:pic>
      <p:pic>
        <p:nvPicPr>
          <p:cNvPr id="65" name="Google Shape;65;p13"/>
          <p:cNvPicPr preferRelativeResize="0"/>
          <p:nvPr/>
        </p:nvPicPr>
        <p:blipFill>
          <a:blip r:embed="rId9">
            <a:alphaModFix/>
          </a:blip>
          <a:stretch>
            <a:fillRect/>
          </a:stretch>
        </p:blipFill>
        <p:spPr>
          <a:xfrm>
            <a:off x="11205866" y="4832586"/>
            <a:ext cx="429133" cy="597900"/>
          </a:xfrm>
          <a:prstGeom prst="rect">
            <a:avLst/>
          </a:prstGeom>
          <a:noFill/>
          <a:ln>
            <a:noFill/>
          </a:ln>
        </p:spPr>
      </p:pic>
      <p:pic>
        <p:nvPicPr>
          <p:cNvPr id="66" name="Google Shape;66;p13"/>
          <p:cNvPicPr preferRelativeResize="0"/>
          <p:nvPr/>
        </p:nvPicPr>
        <p:blipFill>
          <a:blip r:embed="rId9">
            <a:alphaModFix/>
          </a:blip>
          <a:stretch>
            <a:fillRect/>
          </a:stretch>
        </p:blipFill>
        <p:spPr>
          <a:xfrm>
            <a:off x="11552791" y="5010510"/>
            <a:ext cx="429133" cy="597900"/>
          </a:xfrm>
          <a:prstGeom prst="rect">
            <a:avLst/>
          </a:prstGeom>
          <a:noFill/>
          <a:ln>
            <a:noFill/>
          </a:ln>
        </p:spPr>
      </p:pic>
      <p:sp>
        <p:nvSpPr>
          <p:cNvPr id="2" name="TextBox 1">
            <a:extLst>
              <a:ext uri="{FF2B5EF4-FFF2-40B4-BE49-F238E27FC236}">
                <a16:creationId xmlns:a16="http://schemas.microsoft.com/office/drawing/2014/main" id="{73AAFAA4-013F-534B-82E7-9DFA2DEAC84C}"/>
              </a:ext>
            </a:extLst>
          </p:cNvPr>
          <p:cNvSpPr txBox="1"/>
          <p:nvPr/>
        </p:nvSpPr>
        <p:spPr>
          <a:xfrm>
            <a:off x="914400" y="3965945"/>
            <a:ext cx="2945218" cy="646331"/>
          </a:xfrm>
          <a:prstGeom prst="rect">
            <a:avLst/>
          </a:prstGeom>
          <a:noFill/>
        </p:spPr>
        <p:txBody>
          <a:bodyPr wrap="square" rtlCol="0">
            <a:spAutoFit/>
          </a:bodyPr>
          <a:lstStyle/>
          <a:p>
            <a:r>
              <a:rPr lang="en-US" dirty="0"/>
              <a:t>Designed by Anika, Glen, Jasmine and William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Forma libre: forma 74">
            <a:extLst>
              <a:ext uri="{FF2B5EF4-FFF2-40B4-BE49-F238E27FC236}">
                <a16:creationId xmlns:a16="http://schemas.microsoft.com/office/drawing/2014/main" id="{17CBFB39-9B1A-E984-B33B-2704106041FB}"/>
              </a:ext>
            </a:extLst>
          </p:cNvPr>
          <p:cNvSpPr/>
          <p:nvPr/>
        </p:nvSpPr>
        <p:spPr>
          <a:xfrm rot="9441101">
            <a:off x="2045767" y="1167437"/>
            <a:ext cx="1722543" cy="1574453"/>
          </a:xfrm>
          <a:custGeom>
            <a:avLst/>
            <a:gdLst>
              <a:gd name="connsiteX0" fmla="*/ 0 w 1722543"/>
              <a:gd name="connsiteY0" fmla="*/ 1419740 h 1574453"/>
              <a:gd name="connsiteX1" fmla="*/ 416589 w 1722543"/>
              <a:gd name="connsiteY1" fmla="*/ 421324 h 1574453"/>
              <a:gd name="connsiteX2" fmla="*/ 458006 w 1722543"/>
              <a:gd name="connsiteY2" fmla="*/ 436200 h 1574453"/>
              <a:gd name="connsiteX3" fmla="*/ 563850 w 1722543"/>
              <a:gd name="connsiteY3" fmla="*/ 459748 h 1574453"/>
              <a:gd name="connsiteX4" fmla="*/ 830504 w 1722543"/>
              <a:gd name="connsiteY4" fmla="*/ 0 h 1574453"/>
              <a:gd name="connsiteX5" fmla="*/ 1098777 w 1722543"/>
              <a:gd name="connsiteY5" fmla="*/ 462542 h 1574453"/>
              <a:gd name="connsiteX6" fmla="*/ 1217420 w 1722543"/>
              <a:gd name="connsiteY6" fmla="*/ 435667 h 1574453"/>
              <a:gd name="connsiteX7" fmla="*/ 1311131 w 1722543"/>
              <a:gd name="connsiteY7" fmla="*/ 402266 h 1574453"/>
              <a:gd name="connsiteX8" fmla="*/ 1722543 w 1722543"/>
              <a:gd name="connsiteY8" fmla="*/ 1402823 h 1574453"/>
              <a:gd name="connsiteX9" fmla="*/ 1531045 w 1722543"/>
              <a:gd name="connsiteY9" fmla="*/ 1471082 h 1574453"/>
              <a:gd name="connsiteX10" fmla="*/ 145650 w 1722543"/>
              <a:gd name="connsiteY10" fmla="*/ 1472055 h 157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43" h="1574453">
                <a:moveTo>
                  <a:pt x="0" y="1419740"/>
                </a:moveTo>
                <a:lnTo>
                  <a:pt x="416589" y="421324"/>
                </a:lnTo>
                <a:lnTo>
                  <a:pt x="458006" y="436200"/>
                </a:lnTo>
                <a:lnTo>
                  <a:pt x="563850" y="459748"/>
                </a:lnTo>
                <a:lnTo>
                  <a:pt x="830504" y="0"/>
                </a:lnTo>
                <a:lnTo>
                  <a:pt x="1098777" y="462542"/>
                </a:lnTo>
                <a:lnTo>
                  <a:pt x="1217420" y="435667"/>
                </a:lnTo>
                <a:lnTo>
                  <a:pt x="1311131" y="402266"/>
                </a:lnTo>
                <a:lnTo>
                  <a:pt x="1722543" y="1402823"/>
                </a:lnTo>
                <a:lnTo>
                  <a:pt x="1531045" y="1471082"/>
                </a:lnTo>
                <a:cubicBezTo>
                  <a:pt x="1090915" y="1604665"/>
                  <a:pt x="610229" y="1612757"/>
                  <a:pt x="145650" y="147205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2" name="Forma libre: forma 81">
            <a:extLst>
              <a:ext uri="{FF2B5EF4-FFF2-40B4-BE49-F238E27FC236}">
                <a16:creationId xmlns:a16="http://schemas.microsoft.com/office/drawing/2014/main" id="{C633E375-5716-A1F9-0A51-5E0D3D096581}"/>
              </a:ext>
            </a:extLst>
          </p:cNvPr>
          <p:cNvSpPr/>
          <p:nvPr/>
        </p:nvSpPr>
        <p:spPr>
          <a:xfrm rot="6359531">
            <a:off x="1210809" y="2025153"/>
            <a:ext cx="1682410" cy="1572131"/>
          </a:xfrm>
          <a:custGeom>
            <a:avLst/>
            <a:gdLst>
              <a:gd name="connsiteX0" fmla="*/ 0 w 1682410"/>
              <a:gd name="connsiteY0" fmla="*/ 1339429 h 1572131"/>
              <a:gd name="connsiteX1" fmla="*/ 525938 w 1682410"/>
              <a:gd name="connsiteY1" fmla="*/ 390916 h 1572131"/>
              <a:gd name="connsiteX2" fmla="*/ 617201 w 1682410"/>
              <a:gd name="connsiteY2" fmla="*/ 425577 h 1572131"/>
              <a:gd name="connsiteX3" fmla="*/ 688037 w 1682410"/>
              <a:gd name="connsiteY3" fmla="*/ 443104 h 1572131"/>
              <a:gd name="connsiteX4" fmla="*/ 945037 w 1682410"/>
              <a:gd name="connsiteY4" fmla="*/ 0 h 1572131"/>
              <a:gd name="connsiteX5" fmla="*/ 1220002 w 1682410"/>
              <a:gd name="connsiteY5" fmla="*/ 474078 h 1572131"/>
              <a:gd name="connsiteX6" fmla="*/ 1286231 w 1682410"/>
              <a:gd name="connsiteY6" fmla="*/ 463023 h 1572131"/>
              <a:gd name="connsiteX7" fmla="*/ 1384357 w 1682410"/>
              <a:gd name="connsiteY7" fmla="*/ 438882 h 1572131"/>
              <a:gd name="connsiteX8" fmla="*/ 1682410 w 1682410"/>
              <a:gd name="connsiteY8" fmla="*/ 1478854 h 1572131"/>
              <a:gd name="connsiteX9" fmla="*/ 67734 w 1682410"/>
              <a:gd name="connsiteY9" fmla="*/ 1372867 h 157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2410" h="1572131">
                <a:moveTo>
                  <a:pt x="0" y="1339429"/>
                </a:moveTo>
                <a:lnTo>
                  <a:pt x="525938" y="390916"/>
                </a:lnTo>
                <a:lnTo>
                  <a:pt x="617201" y="425577"/>
                </a:lnTo>
                <a:lnTo>
                  <a:pt x="688037" y="443104"/>
                </a:lnTo>
                <a:lnTo>
                  <a:pt x="945037" y="0"/>
                </a:lnTo>
                <a:lnTo>
                  <a:pt x="1220002" y="474078"/>
                </a:lnTo>
                <a:lnTo>
                  <a:pt x="1286231" y="463023"/>
                </a:lnTo>
                <a:cubicBezTo>
                  <a:pt x="1318967" y="456279"/>
                  <a:pt x="1351695" y="448243"/>
                  <a:pt x="1384357" y="438882"/>
                </a:cubicBezTo>
                <a:lnTo>
                  <a:pt x="1682410" y="1478854"/>
                </a:lnTo>
                <a:cubicBezTo>
                  <a:pt x="1126281" y="1638239"/>
                  <a:pt x="559691" y="1587183"/>
                  <a:pt x="67734" y="1372867"/>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1" name="Forma libre: forma 80">
            <a:extLst>
              <a:ext uri="{FF2B5EF4-FFF2-40B4-BE49-F238E27FC236}">
                <a16:creationId xmlns:a16="http://schemas.microsoft.com/office/drawing/2014/main" id="{D99731E8-9A2D-CFE3-DA25-F3CA9B443657}"/>
              </a:ext>
            </a:extLst>
          </p:cNvPr>
          <p:cNvSpPr/>
          <p:nvPr/>
        </p:nvSpPr>
        <p:spPr>
          <a:xfrm rot="3837329">
            <a:off x="1271532" y="3263650"/>
            <a:ext cx="1637445" cy="1608262"/>
          </a:xfrm>
          <a:custGeom>
            <a:avLst/>
            <a:gdLst>
              <a:gd name="connsiteX0" fmla="*/ 0 w 1637445"/>
              <a:gd name="connsiteY0" fmla="*/ 1435643 h 1608262"/>
              <a:gd name="connsiteX1" fmla="*/ 477079 w 1637445"/>
              <a:gd name="connsiteY1" fmla="*/ 459413 h 1608262"/>
              <a:gd name="connsiteX2" fmla="*/ 558205 w 1637445"/>
              <a:gd name="connsiteY2" fmla="*/ 484786 h 1608262"/>
              <a:gd name="connsiteX3" fmla="*/ 587557 w 1637445"/>
              <a:gd name="connsiteY3" fmla="*/ 490446 h 1608262"/>
              <a:gd name="connsiteX4" fmla="*/ 872016 w 1637445"/>
              <a:gd name="connsiteY4" fmla="*/ 0 h 1608262"/>
              <a:gd name="connsiteX5" fmla="*/ 1159357 w 1637445"/>
              <a:gd name="connsiteY5" fmla="*/ 495416 h 1608262"/>
              <a:gd name="connsiteX6" fmla="*/ 1190505 w 1637445"/>
              <a:gd name="connsiteY6" fmla="*/ 489893 h 1608262"/>
              <a:gd name="connsiteX7" fmla="*/ 1286027 w 1637445"/>
              <a:gd name="connsiteY7" fmla="*/ 462102 h 1608262"/>
              <a:gd name="connsiteX8" fmla="*/ 1637445 w 1637445"/>
              <a:gd name="connsiteY8" fmla="*/ 1485275 h 1608262"/>
              <a:gd name="connsiteX9" fmla="*/ 1442241 w 1637445"/>
              <a:gd name="connsiteY9" fmla="*/ 1542069 h 1608262"/>
              <a:gd name="connsiteX10" fmla="*/ 59222 w 1637445"/>
              <a:gd name="connsiteY10" fmla="*/ 1460970 h 160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7445" h="1608262">
                <a:moveTo>
                  <a:pt x="0" y="1435643"/>
                </a:moveTo>
                <a:lnTo>
                  <a:pt x="477079" y="459413"/>
                </a:lnTo>
                <a:lnTo>
                  <a:pt x="558205" y="484786"/>
                </a:lnTo>
                <a:lnTo>
                  <a:pt x="587557" y="490446"/>
                </a:lnTo>
                <a:lnTo>
                  <a:pt x="872016" y="0"/>
                </a:lnTo>
                <a:lnTo>
                  <a:pt x="1159357" y="495416"/>
                </a:lnTo>
                <a:lnTo>
                  <a:pt x="1190505" y="489893"/>
                </a:lnTo>
                <a:lnTo>
                  <a:pt x="1286027" y="462102"/>
                </a:lnTo>
                <a:lnTo>
                  <a:pt x="1637445" y="1485275"/>
                </a:lnTo>
                <a:lnTo>
                  <a:pt x="1442241" y="1542069"/>
                </a:lnTo>
                <a:cubicBezTo>
                  <a:pt x="994971" y="1649344"/>
                  <a:pt x="514648" y="1628945"/>
                  <a:pt x="59222" y="146097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0" name="Forma libre: forma 79">
            <a:extLst>
              <a:ext uri="{FF2B5EF4-FFF2-40B4-BE49-F238E27FC236}">
                <a16:creationId xmlns:a16="http://schemas.microsoft.com/office/drawing/2014/main" id="{5034DF3A-9F2A-0C91-27E5-DA20D1664A39}"/>
              </a:ext>
            </a:extLst>
          </p:cNvPr>
          <p:cNvSpPr/>
          <p:nvPr/>
        </p:nvSpPr>
        <p:spPr>
          <a:xfrm rot="1527400">
            <a:off x="2181829" y="4192618"/>
            <a:ext cx="1599002" cy="1536123"/>
          </a:xfrm>
          <a:custGeom>
            <a:avLst/>
            <a:gdLst>
              <a:gd name="connsiteX0" fmla="*/ 740284 w 1599002"/>
              <a:gd name="connsiteY0" fmla="*/ 0 h 1536123"/>
              <a:gd name="connsiteX1" fmla="*/ 978608 w 1599002"/>
              <a:gd name="connsiteY1" fmla="*/ 410904 h 1536123"/>
              <a:gd name="connsiteX2" fmla="*/ 1093357 w 1599002"/>
              <a:gd name="connsiteY2" fmla="*/ 377861 h 1536123"/>
              <a:gd name="connsiteX3" fmla="*/ 1133997 w 1599002"/>
              <a:gd name="connsiteY3" fmla="*/ 360973 h 1536123"/>
              <a:gd name="connsiteX4" fmla="*/ 1599002 w 1599002"/>
              <a:gd name="connsiteY4" fmla="*/ 1337778 h 1536123"/>
              <a:gd name="connsiteX5" fmla="*/ 1456090 w 1599002"/>
              <a:gd name="connsiteY5" fmla="*/ 1397168 h 1536123"/>
              <a:gd name="connsiteX6" fmla="*/ 72312 w 1599002"/>
              <a:gd name="connsiteY6" fmla="*/ 1464073 h 1536123"/>
              <a:gd name="connsiteX7" fmla="*/ 0 w 1599002"/>
              <a:gd name="connsiteY7" fmla="*/ 1442227 h 1536123"/>
              <a:gd name="connsiteX8" fmla="*/ 362809 w 1599002"/>
              <a:gd name="connsiteY8" fmla="*/ 420142 h 1536123"/>
              <a:gd name="connsiteX9" fmla="*/ 458532 w 1599002"/>
              <a:gd name="connsiteY9" fmla="*/ 439325 h 1536123"/>
              <a:gd name="connsiteX10" fmla="*/ 484142 w 1599002"/>
              <a:gd name="connsiteY10" fmla="*/ 441624 h 1536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9002" h="1536123">
                <a:moveTo>
                  <a:pt x="740284" y="0"/>
                </a:moveTo>
                <a:lnTo>
                  <a:pt x="978608" y="410904"/>
                </a:lnTo>
                <a:lnTo>
                  <a:pt x="1093357" y="377861"/>
                </a:lnTo>
                <a:lnTo>
                  <a:pt x="1133997" y="360973"/>
                </a:lnTo>
                <a:lnTo>
                  <a:pt x="1599002" y="1337778"/>
                </a:lnTo>
                <a:lnTo>
                  <a:pt x="1456090" y="1397168"/>
                </a:lnTo>
                <a:cubicBezTo>
                  <a:pt x="998963" y="1560463"/>
                  <a:pt x="518457" y="1575932"/>
                  <a:pt x="72312" y="1464073"/>
                </a:cubicBezTo>
                <a:lnTo>
                  <a:pt x="0" y="1442227"/>
                </a:lnTo>
                <a:lnTo>
                  <a:pt x="362809" y="420142"/>
                </a:lnTo>
                <a:lnTo>
                  <a:pt x="458532" y="439325"/>
                </a:lnTo>
                <a:lnTo>
                  <a:pt x="484142" y="441624"/>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dirty="0"/>
          </a:p>
        </p:txBody>
      </p:sp>
      <p:sp>
        <p:nvSpPr>
          <p:cNvPr id="79" name="Forma libre: forma 78">
            <a:extLst>
              <a:ext uri="{FF2B5EF4-FFF2-40B4-BE49-F238E27FC236}">
                <a16:creationId xmlns:a16="http://schemas.microsoft.com/office/drawing/2014/main" id="{74C148B6-C785-A189-E6BB-CBA5AB81C06B}"/>
              </a:ext>
            </a:extLst>
          </p:cNvPr>
          <p:cNvSpPr/>
          <p:nvPr/>
        </p:nvSpPr>
        <p:spPr>
          <a:xfrm rot="20595973">
            <a:off x="3402403" y="4131010"/>
            <a:ext cx="1596347" cy="1568107"/>
          </a:xfrm>
          <a:custGeom>
            <a:avLst/>
            <a:gdLst>
              <a:gd name="connsiteX0" fmla="*/ 696318 w 1596347"/>
              <a:gd name="connsiteY0" fmla="*/ 0 h 1568107"/>
              <a:gd name="connsiteX1" fmla="*/ 949704 w 1596347"/>
              <a:gd name="connsiteY1" fmla="*/ 436874 h 1568107"/>
              <a:gd name="connsiteX2" fmla="*/ 991025 w 1596347"/>
              <a:gd name="connsiteY2" fmla="*/ 426685 h 1568107"/>
              <a:gd name="connsiteX3" fmla="*/ 1082729 w 1596347"/>
              <a:gd name="connsiteY3" fmla="*/ 393208 h 1568107"/>
              <a:gd name="connsiteX4" fmla="*/ 1596347 w 1596347"/>
              <a:gd name="connsiteY4" fmla="*/ 1348448 h 1568107"/>
              <a:gd name="connsiteX5" fmla="*/ 1528186 w 1596347"/>
              <a:gd name="connsiteY5" fmla="*/ 1381008 h 1568107"/>
              <a:gd name="connsiteX6" fmla="*/ 150267 w 1596347"/>
              <a:gd name="connsiteY6" fmla="*/ 1524732 h 1568107"/>
              <a:gd name="connsiteX7" fmla="*/ 0 w 1596347"/>
              <a:gd name="connsiteY7" fmla="*/ 1487704 h 1568107"/>
              <a:gd name="connsiteX8" fmla="*/ 311490 w 1596347"/>
              <a:gd name="connsiteY8" fmla="*/ 451677 h 1568107"/>
              <a:gd name="connsiteX9" fmla="*/ 354221 w 1596347"/>
              <a:gd name="connsiteY9" fmla="*/ 462206 h 1568107"/>
              <a:gd name="connsiteX10" fmla="*/ 423092 w 1596347"/>
              <a:gd name="connsiteY10" fmla="*/ 471079 h 156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6347" h="1568107">
                <a:moveTo>
                  <a:pt x="696318" y="0"/>
                </a:moveTo>
                <a:lnTo>
                  <a:pt x="949704" y="436874"/>
                </a:lnTo>
                <a:lnTo>
                  <a:pt x="991025" y="426685"/>
                </a:lnTo>
                <a:lnTo>
                  <a:pt x="1082729" y="393208"/>
                </a:lnTo>
                <a:lnTo>
                  <a:pt x="1596347" y="1348448"/>
                </a:lnTo>
                <a:lnTo>
                  <a:pt x="1528186" y="1381008"/>
                </a:lnTo>
                <a:cubicBezTo>
                  <a:pt x="1104165" y="1559233"/>
                  <a:pt x="626871" y="1616814"/>
                  <a:pt x="150267" y="1524732"/>
                </a:cubicBezTo>
                <a:lnTo>
                  <a:pt x="0" y="1487704"/>
                </a:lnTo>
                <a:lnTo>
                  <a:pt x="311490" y="451677"/>
                </a:lnTo>
                <a:lnTo>
                  <a:pt x="354221" y="462206"/>
                </a:lnTo>
                <a:lnTo>
                  <a:pt x="423092" y="471079"/>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8" name="Forma libre: forma 77">
            <a:extLst>
              <a:ext uri="{FF2B5EF4-FFF2-40B4-BE49-F238E27FC236}">
                <a16:creationId xmlns:a16="http://schemas.microsoft.com/office/drawing/2014/main" id="{B3A8E8E7-512B-0B51-5D79-A93066168928}"/>
              </a:ext>
            </a:extLst>
          </p:cNvPr>
          <p:cNvSpPr/>
          <p:nvPr/>
        </p:nvSpPr>
        <p:spPr>
          <a:xfrm rot="17796779">
            <a:off x="4221675" y="3306212"/>
            <a:ext cx="1636872" cy="1541880"/>
          </a:xfrm>
          <a:custGeom>
            <a:avLst/>
            <a:gdLst>
              <a:gd name="connsiteX0" fmla="*/ 1150133 w 1636872"/>
              <a:gd name="connsiteY0" fmla="*/ 388940 h 1541880"/>
              <a:gd name="connsiteX1" fmla="*/ 1636872 w 1636872"/>
              <a:gd name="connsiteY1" fmla="*/ 1360388 h 1541880"/>
              <a:gd name="connsiteX2" fmla="*/ 1577907 w 1636872"/>
              <a:gd name="connsiteY2" fmla="*/ 1386300 h 1541880"/>
              <a:gd name="connsiteX3" fmla="*/ 195760 w 1636872"/>
              <a:gd name="connsiteY3" fmla="*/ 1481117 h 1541880"/>
              <a:gd name="connsiteX4" fmla="*/ 0 w 1636872"/>
              <a:gd name="connsiteY4" fmla="*/ 1426262 h 1541880"/>
              <a:gd name="connsiteX5" fmla="*/ 341249 w 1636872"/>
              <a:gd name="connsiteY5" fmla="*/ 399653 h 1541880"/>
              <a:gd name="connsiteX6" fmla="*/ 437045 w 1636872"/>
              <a:gd name="connsiteY6" fmla="*/ 426496 h 1541880"/>
              <a:gd name="connsiteX7" fmla="*/ 502824 w 1636872"/>
              <a:gd name="connsiteY7" fmla="*/ 437488 h 1541880"/>
              <a:gd name="connsiteX8" fmla="*/ 756567 w 1636872"/>
              <a:gd name="connsiteY8" fmla="*/ 0 h 1541880"/>
              <a:gd name="connsiteX9" fmla="*/ 1004916 w 1636872"/>
              <a:gd name="connsiteY9" fmla="*/ 428189 h 1541880"/>
              <a:gd name="connsiteX10" fmla="*/ 1069263 w 1636872"/>
              <a:gd name="connsiteY10" fmla="*/ 415116 h 154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6872" h="1541880">
                <a:moveTo>
                  <a:pt x="1150133" y="388940"/>
                </a:moveTo>
                <a:lnTo>
                  <a:pt x="1636872" y="1360388"/>
                </a:lnTo>
                <a:lnTo>
                  <a:pt x="1577907" y="1386300"/>
                </a:lnTo>
                <a:cubicBezTo>
                  <a:pt x="1124169" y="1558786"/>
                  <a:pt x="644072" y="1583950"/>
                  <a:pt x="195760" y="1481117"/>
                </a:cubicBezTo>
                <a:lnTo>
                  <a:pt x="0" y="1426262"/>
                </a:lnTo>
                <a:lnTo>
                  <a:pt x="341249" y="399653"/>
                </a:lnTo>
                <a:lnTo>
                  <a:pt x="437045" y="426496"/>
                </a:lnTo>
                <a:lnTo>
                  <a:pt x="502824" y="437488"/>
                </a:lnTo>
                <a:lnTo>
                  <a:pt x="756567" y="0"/>
                </a:lnTo>
                <a:lnTo>
                  <a:pt x="1004916" y="428189"/>
                </a:lnTo>
                <a:lnTo>
                  <a:pt x="1069263" y="41511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7" name="Forma libre: forma 76">
            <a:extLst>
              <a:ext uri="{FF2B5EF4-FFF2-40B4-BE49-F238E27FC236}">
                <a16:creationId xmlns:a16="http://schemas.microsoft.com/office/drawing/2014/main" id="{A8472191-056C-5376-91E3-95B575A4F460}"/>
              </a:ext>
            </a:extLst>
          </p:cNvPr>
          <p:cNvSpPr/>
          <p:nvPr/>
        </p:nvSpPr>
        <p:spPr>
          <a:xfrm rot="15056664">
            <a:off x="4192045" y="2049594"/>
            <a:ext cx="1687460" cy="1600158"/>
          </a:xfrm>
          <a:custGeom>
            <a:avLst/>
            <a:gdLst>
              <a:gd name="connsiteX0" fmla="*/ 1687460 w 1687460"/>
              <a:gd name="connsiteY0" fmla="*/ 1418990 h 1600158"/>
              <a:gd name="connsiteX1" fmla="*/ 1618034 w 1687460"/>
              <a:gd name="connsiteY1" fmla="*/ 1448761 h 1600158"/>
              <a:gd name="connsiteX2" fmla="*/ 0 w 1687460"/>
              <a:gd name="connsiteY2" fmla="*/ 1468305 h 1600158"/>
              <a:gd name="connsiteX3" fmla="*/ 353206 w 1687460"/>
              <a:gd name="connsiteY3" fmla="*/ 445748 h 1600158"/>
              <a:gd name="connsiteX4" fmla="*/ 547063 w 1687460"/>
              <a:gd name="connsiteY4" fmla="*/ 496709 h 1600158"/>
              <a:gd name="connsiteX5" fmla="*/ 551170 w 1687460"/>
              <a:gd name="connsiteY5" fmla="*/ 497147 h 1600158"/>
              <a:gd name="connsiteX6" fmla="*/ 839515 w 1687460"/>
              <a:gd name="connsiteY6" fmla="*/ 0 h 1600158"/>
              <a:gd name="connsiteX7" fmla="*/ 1114707 w 1687460"/>
              <a:gd name="connsiteY7" fmla="*/ 474469 h 1600158"/>
              <a:gd name="connsiteX8" fmla="*/ 1119975 w 1687460"/>
              <a:gd name="connsiteY8" fmla="*/ 473461 h 1600158"/>
              <a:gd name="connsiteX9" fmla="*/ 1212962 w 1687460"/>
              <a:gd name="connsiteY9" fmla="*/ 443725 h 160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7460" h="1600158">
                <a:moveTo>
                  <a:pt x="1687460" y="1418990"/>
                </a:moveTo>
                <a:lnTo>
                  <a:pt x="1618034" y="1448761"/>
                </a:lnTo>
                <a:cubicBezTo>
                  <a:pt x="1115326" y="1636479"/>
                  <a:pt x="546817" y="1657183"/>
                  <a:pt x="0" y="1468305"/>
                </a:cubicBezTo>
                <a:lnTo>
                  <a:pt x="353206" y="445748"/>
                </a:lnTo>
                <a:cubicBezTo>
                  <a:pt x="417436" y="467934"/>
                  <a:pt x="482213" y="484844"/>
                  <a:pt x="547063" y="496709"/>
                </a:cubicBezTo>
                <a:lnTo>
                  <a:pt x="551170" y="497147"/>
                </a:lnTo>
                <a:lnTo>
                  <a:pt x="839515" y="0"/>
                </a:lnTo>
                <a:lnTo>
                  <a:pt x="1114707" y="474469"/>
                </a:lnTo>
                <a:lnTo>
                  <a:pt x="1119975" y="473461"/>
                </a:lnTo>
                <a:lnTo>
                  <a:pt x="1212962" y="4437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6" name="Forma libre: forma 75">
            <a:extLst>
              <a:ext uri="{FF2B5EF4-FFF2-40B4-BE49-F238E27FC236}">
                <a16:creationId xmlns:a16="http://schemas.microsoft.com/office/drawing/2014/main" id="{B920755C-6FB3-4B89-5D24-5A024BA9DA71}"/>
              </a:ext>
            </a:extLst>
          </p:cNvPr>
          <p:cNvSpPr/>
          <p:nvPr/>
        </p:nvSpPr>
        <p:spPr>
          <a:xfrm rot="12220945">
            <a:off x="3317935" y="1162992"/>
            <a:ext cx="1722567" cy="1576854"/>
          </a:xfrm>
          <a:custGeom>
            <a:avLst/>
            <a:gdLst>
              <a:gd name="connsiteX0" fmla="*/ 1722567 w 1722567"/>
              <a:gd name="connsiteY0" fmla="*/ 1406690 h 1576854"/>
              <a:gd name="connsiteX1" fmla="*/ 1577884 w 1722567"/>
              <a:gd name="connsiteY1" fmla="*/ 1461626 h 1576854"/>
              <a:gd name="connsiteX2" fmla="*/ 192698 w 1722567"/>
              <a:gd name="connsiteY2" fmla="*/ 1485656 h 1576854"/>
              <a:gd name="connsiteX3" fmla="*/ 0 w 1722567"/>
              <a:gd name="connsiteY3" fmla="*/ 1420865 h 1576854"/>
              <a:gd name="connsiteX4" fmla="*/ 393289 w 1722567"/>
              <a:gd name="connsiteY4" fmla="*/ 413045 h 1576854"/>
              <a:gd name="connsiteX5" fmla="*/ 487585 w 1722567"/>
              <a:gd name="connsiteY5" fmla="*/ 444750 h 1576854"/>
              <a:gd name="connsiteX6" fmla="*/ 608971 w 1722567"/>
              <a:gd name="connsiteY6" fmla="*/ 469952 h 1576854"/>
              <a:gd name="connsiteX7" fmla="*/ 881543 w 1722567"/>
              <a:gd name="connsiteY7" fmla="*/ 0 h 1576854"/>
              <a:gd name="connsiteX8" fmla="*/ 1145989 w 1722567"/>
              <a:gd name="connsiteY8" fmla="*/ 455943 h 1576854"/>
              <a:gd name="connsiteX9" fmla="*/ 1246885 w 1722567"/>
              <a:gd name="connsiteY9" fmla="*/ 431578 h 1576854"/>
              <a:gd name="connsiteX10" fmla="*/ 1288028 w 1722567"/>
              <a:gd name="connsiteY10" fmla="*/ 415956 h 1576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67" h="1576854">
                <a:moveTo>
                  <a:pt x="1722567" y="1406690"/>
                </a:moveTo>
                <a:lnTo>
                  <a:pt x="1577884" y="1461626"/>
                </a:lnTo>
                <a:cubicBezTo>
                  <a:pt x="1115921" y="1610690"/>
                  <a:pt x="635166" y="1611275"/>
                  <a:pt x="192698" y="1485656"/>
                </a:cubicBezTo>
                <a:lnTo>
                  <a:pt x="0" y="1420865"/>
                </a:lnTo>
                <a:lnTo>
                  <a:pt x="393289" y="413045"/>
                </a:lnTo>
                <a:lnTo>
                  <a:pt x="487585" y="444750"/>
                </a:lnTo>
                <a:lnTo>
                  <a:pt x="608971" y="469952"/>
                </a:lnTo>
                <a:lnTo>
                  <a:pt x="881543" y="0"/>
                </a:lnTo>
                <a:lnTo>
                  <a:pt x="1145989" y="455943"/>
                </a:lnTo>
                <a:lnTo>
                  <a:pt x="1246885" y="431578"/>
                </a:lnTo>
                <a:lnTo>
                  <a:pt x="1288028" y="41595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pic>
        <p:nvPicPr>
          <p:cNvPr id="114" name="Gráfico 113" descr="Engranaje único con relleno sólido">
            <a:extLst>
              <a:ext uri="{FF2B5EF4-FFF2-40B4-BE49-F238E27FC236}">
                <a16:creationId xmlns:a16="http://schemas.microsoft.com/office/drawing/2014/main" id="{3949158C-9C0F-E093-B0E1-710D13639C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800000">
            <a:off x="2731249" y="2691285"/>
            <a:ext cx="1615357" cy="1615357"/>
          </a:xfrm>
          <a:prstGeom prst="rect">
            <a:avLst/>
          </a:prstGeom>
        </p:spPr>
      </p:pic>
      <p:sp>
        <p:nvSpPr>
          <p:cNvPr id="2" name="TextBox 1">
            <a:extLst>
              <a:ext uri="{FF2B5EF4-FFF2-40B4-BE49-F238E27FC236}">
                <a16:creationId xmlns:a16="http://schemas.microsoft.com/office/drawing/2014/main" id="{61231F10-94DB-0144-85E4-54957C0F42B8}"/>
              </a:ext>
            </a:extLst>
          </p:cNvPr>
          <p:cNvSpPr txBox="1"/>
          <p:nvPr/>
        </p:nvSpPr>
        <p:spPr>
          <a:xfrm>
            <a:off x="7558368" y="2087738"/>
            <a:ext cx="3818965" cy="3693319"/>
          </a:xfrm>
          <a:prstGeom prst="rect">
            <a:avLst/>
          </a:prstGeom>
          <a:noFill/>
        </p:spPr>
        <p:txBody>
          <a:bodyPr wrap="square" rtlCol="0">
            <a:spAutoFit/>
          </a:bodyPr>
          <a:lstStyle/>
          <a:p>
            <a:pPr fontAlgn="base"/>
            <a:r>
              <a:rPr lang="en-NZ" dirty="0"/>
              <a:t>Based on the assessment, StuddyBuddy demonstrates strong feasibility across technical, operational, schedule, resource, and financial aspects. The team's expertise, logistical capabilities, time management strategies, resource availability, and cost-effective approach support the successful execution of the project. With proper planning and execution, </a:t>
            </a:r>
            <a:r>
              <a:rPr lang="en-NZ" dirty="0" err="1"/>
              <a:t>StudyBuddy</a:t>
            </a:r>
            <a:r>
              <a:rPr lang="en-NZ" dirty="0"/>
              <a:t> is set up for a successful outcome and execution.</a:t>
            </a:r>
          </a:p>
        </p:txBody>
      </p:sp>
      <p:sp>
        <p:nvSpPr>
          <p:cNvPr id="21" name="TextBox 20">
            <a:extLst>
              <a:ext uri="{FF2B5EF4-FFF2-40B4-BE49-F238E27FC236}">
                <a16:creationId xmlns:a16="http://schemas.microsoft.com/office/drawing/2014/main" id="{978FD4C5-C60C-E440-B5B0-5B71C032CBF1}"/>
              </a:ext>
            </a:extLst>
          </p:cNvPr>
          <p:cNvSpPr txBox="1"/>
          <p:nvPr/>
        </p:nvSpPr>
        <p:spPr>
          <a:xfrm>
            <a:off x="7558368" y="647229"/>
            <a:ext cx="4507707" cy="1138773"/>
          </a:xfrm>
          <a:prstGeom prst="rect">
            <a:avLst/>
          </a:prstGeom>
          <a:noFill/>
        </p:spPr>
        <p:txBody>
          <a:bodyPr wrap="square" rtlCol="0">
            <a:spAutoFit/>
          </a:bodyPr>
          <a:lstStyle/>
          <a:p>
            <a:r>
              <a:rPr lang="en-US" sz="4000" dirty="0"/>
              <a:t>Feasibility Report</a:t>
            </a:r>
          </a:p>
          <a:p>
            <a:r>
              <a:rPr lang="en-US" sz="2800" dirty="0"/>
              <a:t>STUDY BUDDY</a:t>
            </a:r>
          </a:p>
        </p:txBody>
      </p:sp>
    </p:spTree>
    <p:extLst>
      <p:ext uri="{BB962C8B-B14F-4D97-AF65-F5344CB8AC3E}">
        <p14:creationId xmlns:p14="http://schemas.microsoft.com/office/powerpoint/2010/main" val="6826029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 fill="hold"/>
                                        <p:tgtEl>
                                          <p:spTgt spid="2"/>
                                        </p:tgtEl>
                                        <p:attrNameLst>
                                          <p:attrName>ppt_x</p:attrName>
                                        </p:attrNameLst>
                                      </p:cBhvr>
                                      <p:tavLst>
                                        <p:tav tm="0">
                                          <p:val>
                                            <p:strVal val="1+#ppt_w/2"/>
                                          </p:val>
                                        </p:tav>
                                        <p:tav tm="100000">
                                          <p:val>
                                            <p:strVal val="#ppt_x"/>
                                          </p:val>
                                        </p:tav>
                                      </p:tavLst>
                                    </p:anim>
                                    <p:anim calcmode="lin" valueType="num">
                                      <p:cBhvr additive="base">
                                        <p:cTn id="8" dur="1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9"/>
          <p:cNvSpPr txBox="1">
            <a:spLocks noGrp="1"/>
          </p:cNvSpPr>
          <p:nvPr>
            <p:ph type="title"/>
          </p:nvPr>
        </p:nvSpPr>
        <p:spPr>
          <a:xfrm>
            <a:off x="774067" y="274633"/>
            <a:ext cx="8019200" cy="1143200"/>
          </a:xfrm>
          <a:prstGeom prst="rect">
            <a:avLst/>
          </a:prstGeom>
        </p:spPr>
        <p:txBody>
          <a:bodyPr spcFirstLastPara="1" vert="horz" wrap="square" lIns="0" tIns="0" rIns="0" bIns="0" rtlCol="0" anchor="b" anchorCtr="0">
            <a:noAutofit/>
          </a:bodyPr>
          <a:lstStyle/>
          <a:p>
            <a:pPr>
              <a:spcBef>
                <a:spcPts val="0"/>
              </a:spcBef>
            </a:pPr>
            <a:r>
              <a:rPr lang="en"/>
              <a:t>Timeline</a:t>
            </a:r>
            <a:endParaRPr/>
          </a:p>
        </p:txBody>
      </p:sp>
      <p:sp>
        <p:nvSpPr>
          <p:cNvPr id="400" name="Google Shape;400;p39"/>
          <p:cNvSpPr txBox="1">
            <a:spLocks noGrp="1"/>
          </p:cNvSpPr>
          <p:nvPr>
            <p:ph type="sldNum" idx="12"/>
          </p:nvPr>
        </p:nvSpPr>
        <p:spPr>
          <a:xfrm>
            <a:off x="11307445" y="6333135"/>
            <a:ext cx="731600" cy="524800"/>
          </a:xfrm>
          <a:prstGeom prst="rect">
            <a:avLst/>
          </a:prstGeom>
        </p:spPr>
        <p:txBody>
          <a:bodyPr spcFirstLastPara="1" vert="horz" wrap="square" lIns="0" tIns="0" rIns="0" bIns="0" rtlCol="0" anchor="ctr" anchorCtr="0">
            <a:noAutofit/>
          </a:bodyPr>
          <a:lstStyle/>
          <a:p>
            <a:fld id="{00000000-1234-1234-1234-123412341234}" type="slidenum">
              <a:rPr lang="en"/>
              <a:pPr/>
              <a:t>11</a:t>
            </a:fld>
            <a:endParaRPr/>
          </a:p>
        </p:txBody>
      </p:sp>
      <p:sp>
        <p:nvSpPr>
          <p:cNvPr id="403" name="Google Shape;403;p39"/>
          <p:cNvSpPr/>
          <p:nvPr/>
        </p:nvSpPr>
        <p:spPr>
          <a:xfrm>
            <a:off x="6268441" y="3471400"/>
            <a:ext cx="4411061"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accent1"/>
              </a:solidFill>
              <a:latin typeface="Muli"/>
              <a:ea typeface="Muli"/>
              <a:cs typeface="Muli"/>
              <a:sym typeface="Muli"/>
            </a:endParaRPr>
          </a:p>
        </p:txBody>
      </p:sp>
      <p:sp>
        <p:nvSpPr>
          <p:cNvPr id="406" name="Google Shape;406;p39"/>
          <p:cNvSpPr/>
          <p:nvPr/>
        </p:nvSpPr>
        <p:spPr>
          <a:xfrm>
            <a:off x="4800187" y="3471400"/>
            <a:ext cx="3928492"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accent1"/>
              </a:solidFill>
              <a:latin typeface="Muli"/>
              <a:ea typeface="Muli"/>
              <a:cs typeface="Muli"/>
              <a:sym typeface="Muli"/>
            </a:endParaRPr>
          </a:p>
        </p:txBody>
      </p:sp>
      <p:sp>
        <p:nvSpPr>
          <p:cNvPr id="409" name="Google Shape;409;p39"/>
          <p:cNvSpPr/>
          <p:nvPr/>
        </p:nvSpPr>
        <p:spPr>
          <a:xfrm>
            <a:off x="3272713" y="3471400"/>
            <a:ext cx="3543721"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lt1"/>
              </a:solidFill>
              <a:latin typeface="Muli"/>
              <a:ea typeface="Muli"/>
              <a:cs typeface="Muli"/>
              <a:sym typeface="Muli"/>
            </a:endParaRPr>
          </a:p>
        </p:txBody>
      </p:sp>
      <p:sp>
        <p:nvSpPr>
          <p:cNvPr id="411" name="Google Shape;411;p39"/>
          <p:cNvSpPr/>
          <p:nvPr/>
        </p:nvSpPr>
        <p:spPr>
          <a:xfrm>
            <a:off x="1512488" y="3471400"/>
            <a:ext cx="3214857" cy="5248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lt1"/>
              </a:solidFill>
              <a:latin typeface="Muli"/>
              <a:ea typeface="Muli"/>
              <a:cs typeface="Muli"/>
              <a:sym typeface="Muli"/>
            </a:endParaRPr>
          </a:p>
        </p:txBody>
      </p:sp>
      <p:sp>
        <p:nvSpPr>
          <p:cNvPr id="413" name="Google Shape;413;p39"/>
          <p:cNvSpPr/>
          <p:nvPr/>
        </p:nvSpPr>
        <p:spPr>
          <a:xfrm>
            <a:off x="0" y="3471400"/>
            <a:ext cx="2486080" cy="524800"/>
          </a:xfrm>
          <a:prstGeom prst="homePlate">
            <a:avLst>
              <a:gd name="adj" fmla="val 32030"/>
            </a:avLst>
          </a:prstGeom>
          <a:solidFill>
            <a:schemeClr val="accent5"/>
          </a:solidFill>
          <a:ln>
            <a:noFill/>
          </a:ln>
          <a:effectLst>
            <a:outerShdw blurRad="28575" dist="9525" algn="bl" rotWithShape="0">
              <a:srgbClr val="000000">
                <a:alpha val="20000"/>
              </a:srgbClr>
            </a:outerShdw>
          </a:effectLst>
        </p:spPr>
        <p:txBody>
          <a:bodyPr spcFirstLastPara="1" wrap="square" lIns="121900" tIns="121900" rIns="121900" bIns="121900" anchor="ctr" anchorCtr="0">
            <a:noAutofit/>
          </a:bodyPr>
          <a:lstStyle/>
          <a:p>
            <a:pPr algn="ctr"/>
            <a:endParaRPr sz="1333">
              <a:solidFill>
                <a:schemeClr val="dk1"/>
              </a:solidFill>
            </a:endParaRPr>
          </a:p>
        </p:txBody>
      </p:sp>
      <p:cxnSp>
        <p:nvCxnSpPr>
          <p:cNvPr id="414" name="Google Shape;414;p39"/>
          <p:cNvCxnSpPr/>
          <p:nvPr/>
        </p:nvCxnSpPr>
        <p:spPr>
          <a:xfrm rot="10800000">
            <a:off x="1025231" y="2839375"/>
            <a:ext cx="0" cy="664800"/>
          </a:xfrm>
          <a:prstGeom prst="straightConnector1">
            <a:avLst/>
          </a:prstGeom>
          <a:noFill/>
          <a:ln w="9525" cap="flat" cmpd="sng">
            <a:solidFill>
              <a:schemeClr val="lt2"/>
            </a:solidFill>
            <a:prstDash val="solid"/>
            <a:round/>
            <a:headEnd type="oval" w="med" len="med"/>
            <a:tailEnd type="oval" w="med" len="med"/>
          </a:ln>
        </p:spPr>
      </p:cxnSp>
      <p:sp>
        <p:nvSpPr>
          <p:cNvPr id="415" name="Google Shape;415;p39"/>
          <p:cNvSpPr txBox="1"/>
          <p:nvPr/>
        </p:nvSpPr>
        <p:spPr>
          <a:xfrm>
            <a:off x="970533" y="2099733"/>
            <a:ext cx="1666000" cy="711200"/>
          </a:xfrm>
          <a:prstGeom prst="rect">
            <a:avLst/>
          </a:prstGeom>
          <a:noFill/>
          <a:ln>
            <a:noFill/>
          </a:ln>
        </p:spPr>
        <p:txBody>
          <a:bodyPr spcFirstLastPara="1" wrap="square" lIns="0" tIns="0" rIns="0" bIns="0" anchor="b" anchorCtr="0">
            <a:noAutofit/>
          </a:bodyPr>
          <a:lstStyle/>
          <a:p>
            <a:r>
              <a:rPr lang="en" sz="1200" dirty="0">
                <a:solidFill>
                  <a:schemeClr val="lt1"/>
                </a:solidFill>
                <a:latin typeface="Muli"/>
                <a:ea typeface="Muli"/>
                <a:cs typeface="Muli"/>
                <a:sym typeface="Muli"/>
              </a:rPr>
              <a:t>Words words words</a:t>
            </a:r>
            <a:endParaRPr sz="1200" dirty="0">
              <a:solidFill>
                <a:schemeClr val="lt1"/>
              </a:solidFill>
              <a:latin typeface="Muli"/>
              <a:ea typeface="Muli"/>
              <a:cs typeface="Muli"/>
              <a:sym typeface="Muli"/>
            </a:endParaRPr>
          </a:p>
        </p:txBody>
      </p:sp>
      <p:cxnSp>
        <p:nvCxnSpPr>
          <p:cNvPr id="418" name="Google Shape;418;p39"/>
          <p:cNvCxnSpPr/>
          <p:nvPr/>
        </p:nvCxnSpPr>
        <p:spPr>
          <a:xfrm rot="10800000">
            <a:off x="5021097" y="2839375"/>
            <a:ext cx="0" cy="664800"/>
          </a:xfrm>
          <a:prstGeom prst="straightConnector1">
            <a:avLst/>
          </a:prstGeom>
          <a:noFill/>
          <a:ln w="9525" cap="flat" cmpd="sng">
            <a:solidFill>
              <a:schemeClr val="lt2"/>
            </a:solidFill>
            <a:prstDash val="solid"/>
            <a:round/>
            <a:headEnd type="oval" w="med" len="med"/>
            <a:tailEnd type="oval" w="med" len="med"/>
          </a:ln>
        </p:spPr>
      </p:cxnSp>
      <p:sp>
        <p:nvSpPr>
          <p:cNvPr id="419" name="Google Shape;419;p39"/>
          <p:cNvSpPr txBox="1"/>
          <p:nvPr/>
        </p:nvSpPr>
        <p:spPr>
          <a:xfrm>
            <a:off x="5044573" y="2071428"/>
            <a:ext cx="1666000" cy="711200"/>
          </a:xfrm>
          <a:prstGeom prst="rect">
            <a:avLst/>
          </a:prstGeom>
          <a:noFill/>
          <a:ln>
            <a:noFill/>
          </a:ln>
        </p:spPr>
        <p:txBody>
          <a:bodyPr spcFirstLastPara="1" wrap="square" lIns="0" tIns="0" rIns="0" bIns="0" anchor="b" anchorCtr="0">
            <a:noAutofit/>
          </a:bodyPr>
          <a:lstStyle/>
          <a:p>
            <a:r>
              <a:rPr lang="en-NZ" sz="1200" dirty="0">
                <a:solidFill>
                  <a:schemeClr val="lt1"/>
                </a:solidFill>
                <a:latin typeface="Muli"/>
                <a:ea typeface="Muli"/>
                <a:cs typeface="Muli"/>
                <a:sym typeface="Muli"/>
              </a:rPr>
              <a:t>Words words words</a:t>
            </a:r>
          </a:p>
        </p:txBody>
      </p:sp>
      <p:cxnSp>
        <p:nvCxnSpPr>
          <p:cNvPr id="420" name="Google Shape;420;p39"/>
          <p:cNvCxnSpPr/>
          <p:nvPr/>
        </p:nvCxnSpPr>
        <p:spPr>
          <a:xfrm rot="10800000">
            <a:off x="9324815" y="2839375"/>
            <a:ext cx="0" cy="664800"/>
          </a:xfrm>
          <a:prstGeom prst="straightConnector1">
            <a:avLst/>
          </a:prstGeom>
          <a:noFill/>
          <a:ln w="9525" cap="flat" cmpd="sng">
            <a:solidFill>
              <a:schemeClr val="lt2"/>
            </a:solidFill>
            <a:prstDash val="solid"/>
            <a:round/>
            <a:headEnd type="oval" w="med" len="med"/>
            <a:tailEnd type="oval" w="med" len="med"/>
          </a:ln>
        </p:spPr>
      </p:cxnSp>
      <p:sp>
        <p:nvSpPr>
          <p:cNvPr id="421" name="Google Shape;421;p39"/>
          <p:cNvSpPr txBox="1"/>
          <p:nvPr/>
        </p:nvSpPr>
        <p:spPr>
          <a:xfrm>
            <a:off x="9324815" y="2060214"/>
            <a:ext cx="1666000" cy="711200"/>
          </a:xfrm>
          <a:prstGeom prst="rect">
            <a:avLst/>
          </a:prstGeom>
          <a:noFill/>
          <a:ln>
            <a:noFill/>
          </a:ln>
        </p:spPr>
        <p:txBody>
          <a:bodyPr spcFirstLastPara="1" wrap="square" lIns="0" tIns="0" rIns="0" bIns="0" anchor="b" anchorCtr="0">
            <a:noAutofit/>
          </a:bodyPr>
          <a:lstStyle/>
          <a:p>
            <a:r>
              <a:rPr lang="en-NZ" sz="1200" dirty="0">
                <a:solidFill>
                  <a:schemeClr val="lt1"/>
                </a:solidFill>
                <a:latin typeface="Muli"/>
                <a:ea typeface="Muli"/>
                <a:cs typeface="Muli"/>
                <a:sym typeface="Muli"/>
              </a:rPr>
              <a:t>Words words words</a:t>
            </a:r>
          </a:p>
        </p:txBody>
      </p:sp>
      <p:cxnSp>
        <p:nvCxnSpPr>
          <p:cNvPr id="426" name="Google Shape;426;p39"/>
          <p:cNvCxnSpPr/>
          <p:nvPr/>
        </p:nvCxnSpPr>
        <p:spPr>
          <a:xfrm rot="10800000">
            <a:off x="2486080" y="3963425"/>
            <a:ext cx="0" cy="664800"/>
          </a:xfrm>
          <a:prstGeom prst="straightConnector1">
            <a:avLst/>
          </a:prstGeom>
          <a:noFill/>
          <a:ln w="9525" cap="flat" cmpd="sng">
            <a:solidFill>
              <a:schemeClr val="lt2"/>
            </a:solidFill>
            <a:prstDash val="solid"/>
            <a:round/>
            <a:headEnd type="oval" w="med" len="med"/>
            <a:tailEnd type="oval" w="med" len="med"/>
          </a:ln>
        </p:spPr>
      </p:cxnSp>
      <p:sp>
        <p:nvSpPr>
          <p:cNvPr id="427" name="Google Shape;427;p39"/>
          <p:cNvSpPr txBox="1"/>
          <p:nvPr/>
        </p:nvSpPr>
        <p:spPr>
          <a:xfrm>
            <a:off x="2437493" y="4764651"/>
            <a:ext cx="1666000" cy="711200"/>
          </a:xfrm>
          <a:prstGeom prst="rect">
            <a:avLst/>
          </a:prstGeom>
          <a:noFill/>
          <a:ln>
            <a:noFill/>
          </a:ln>
        </p:spPr>
        <p:txBody>
          <a:bodyPr spcFirstLastPara="1" wrap="square" lIns="0" tIns="0" rIns="0" bIns="0" anchor="t" anchorCtr="0">
            <a:noAutofit/>
          </a:bodyPr>
          <a:lstStyle/>
          <a:p>
            <a:r>
              <a:rPr lang="en-NZ" sz="1200" dirty="0">
                <a:solidFill>
                  <a:schemeClr val="lt1"/>
                </a:solidFill>
                <a:latin typeface="Muli"/>
                <a:ea typeface="Muli"/>
                <a:cs typeface="Muli"/>
                <a:sym typeface="Muli"/>
              </a:rPr>
              <a:t>Words words words</a:t>
            </a:r>
          </a:p>
        </p:txBody>
      </p:sp>
      <p:cxnSp>
        <p:nvCxnSpPr>
          <p:cNvPr id="430" name="Google Shape;430;p39"/>
          <p:cNvCxnSpPr/>
          <p:nvPr/>
        </p:nvCxnSpPr>
        <p:spPr>
          <a:xfrm rot="10800000">
            <a:off x="6248765" y="3996200"/>
            <a:ext cx="0" cy="664800"/>
          </a:xfrm>
          <a:prstGeom prst="straightConnector1">
            <a:avLst/>
          </a:prstGeom>
          <a:noFill/>
          <a:ln w="9525" cap="flat" cmpd="sng">
            <a:solidFill>
              <a:schemeClr val="lt2"/>
            </a:solidFill>
            <a:prstDash val="solid"/>
            <a:round/>
            <a:headEnd type="oval" w="med" len="med"/>
            <a:tailEnd type="oval" w="med" len="med"/>
          </a:ln>
        </p:spPr>
      </p:cxnSp>
      <p:sp>
        <p:nvSpPr>
          <p:cNvPr id="431" name="Google Shape;431;p39"/>
          <p:cNvSpPr txBox="1"/>
          <p:nvPr/>
        </p:nvSpPr>
        <p:spPr>
          <a:xfrm>
            <a:off x="6163845" y="4764651"/>
            <a:ext cx="1666000" cy="711200"/>
          </a:xfrm>
          <a:prstGeom prst="rect">
            <a:avLst/>
          </a:prstGeom>
          <a:noFill/>
          <a:ln>
            <a:noFill/>
          </a:ln>
        </p:spPr>
        <p:txBody>
          <a:bodyPr spcFirstLastPara="1" wrap="square" lIns="0" tIns="0" rIns="0" bIns="0" anchor="t" anchorCtr="0">
            <a:noAutofit/>
          </a:bodyPr>
          <a:lstStyle/>
          <a:p>
            <a:r>
              <a:rPr lang="en-NZ" sz="1200" dirty="0">
                <a:solidFill>
                  <a:schemeClr val="lt1"/>
                </a:solidFill>
                <a:latin typeface="Muli"/>
                <a:ea typeface="Muli"/>
                <a:cs typeface="Muli"/>
                <a:sym typeface="Muli"/>
              </a:rPr>
              <a:t>Words words words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pic>
        <p:nvPicPr>
          <p:cNvPr id="8" name="Picture 7" descr="A screenshot of a chat&#10;&#10;Description automatically generated">
            <a:extLst>
              <a:ext uri="{FF2B5EF4-FFF2-40B4-BE49-F238E27FC236}">
                <a16:creationId xmlns:a16="http://schemas.microsoft.com/office/drawing/2014/main" id="{4EDB69B1-7A5D-6A4C-B08B-3B1B6BB8B7B4}"/>
              </a:ext>
            </a:extLst>
          </p:cNvPr>
          <p:cNvPicPr>
            <a:picLocks noChangeAspect="1"/>
          </p:cNvPicPr>
          <p:nvPr/>
        </p:nvPicPr>
        <p:blipFill>
          <a:blip r:embed="rId3"/>
          <a:stretch>
            <a:fillRect/>
          </a:stretch>
        </p:blipFill>
        <p:spPr>
          <a:xfrm>
            <a:off x="5930900" y="2324100"/>
            <a:ext cx="3919908" cy="2613272"/>
          </a:xfrm>
          <a:prstGeom prst="rect">
            <a:avLst/>
          </a:prstGeom>
        </p:spPr>
      </p:pic>
      <p:sp>
        <p:nvSpPr>
          <p:cNvPr id="331" name="Google Shape;331;p32"/>
          <p:cNvSpPr txBox="1">
            <a:spLocks noGrp="1"/>
          </p:cNvSpPr>
          <p:nvPr>
            <p:ph type="body" idx="4294967295"/>
          </p:nvPr>
        </p:nvSpPr>
        <p:spPr>
          <a:xfrm>
            <a:off x="799298" y="1508158"/>
            <a:ext cx="3716945" cy="3621403"/>
          </a:xfrm>
          <a:prstGeom prst="rect">
            <a:avLst/>
          </a:prstGeom>
        </p:spPr>
        <p:txBody>
          <a:bodyPr spcFirstLastPara="1" vert="horz" wrap="square" lIns="0" tIns="0" rIns="0" bIns="0" rtlCol="0" anchor="ctr" anchorCtr="0">
            <a:noAutofit/>
          </a:bodyPr>
          <a:lstStyle/>
          <a:p>
            <a:pPr marL="0" indent="0">
              <a:spcBef>
                <a:spcPts val="800"/>
              </a:spcBef>
              <a:spcAft>
                <a:spcPts val="0"/>
              </a:spcAft>
              <a:buNone/>
            </a:pPr>
            <a:r>
              <a:rPr lang="en-AU" sz="4000" dirty="0">
                <a:latin typeface="+mj-lt"/>
                <a:ea typeface="Lexend Deca"/>
                <a:cs typeface="Lexend Deca"/>
                <a:sym typeface="Lexend Deca"/>
              </a:rPr>
              <a:t>Study Buddy</a:t>
            </a:r>
          </a:p>
          <a:p>
            <a:pPr marL="0" indent="0">
              <a:spcBef>
                <a:spcPts val="800"/>
              </a:spcBef>
              <a:spcAft>
                <a:spcPts val="0"/>
              </a:spcAft>
              <a:buNone/>
            </a:pPr>
            <a:endParaRPr lang="en-AU" sz="1000" dirty="0">
              <a:latin typeface="Lexend Deca"/>
              <a:cs typeface="Lexend Deca"/>
              <a:sym typeface="Lexend Deca"/>
            </a:endParaRPr>
          </a:p>
          <a:p>
            <a:pPr marL="0" indent="0">
              <a:spcBef>
                <a:spcPts val="800"/>
              </a:spcBef>
              <a:spcAft>
                <a:spcPts val="0"/>
              </a:spcAft>
              <a:buNone/>
            </a:pPr>
            <a:r>
              <a:rPr lang="en-NZ" dirty="0"/>
              <a:t>We are aiming to create software that will match students together based on criteria such as paper selections, strengths and weaknesses in their classes, and potentially other factors such as age and gender. Allowing them to create chat groups, book study rooms and connect. </a:t>
            </a:r>
          </a:p>
        </p:txBody>
      </p:sp>
      <p:pic>
        <p:nvPicPr>
          <p:cNvPr id="3" name="Picture 2">
            <a:extLst>
              <a:ext uri="{FF2B5EF4-FFF2-40B4-BE49-F238E27FC236}">
                <a16:creationId xmlns:a16="http://schemas.microsoft.com/office/drawing/2014/main" id="{EAA587C9-A4A3-EE40-A22F-4A0DFE3DCFF4}"/>
              </a:ext>
            </a:extLst>
          </p:cNvPr>
          <p:cNvPicPr>
            <a:picLocks noChangeAspect="1"/>
          </p:cNvPicPr>
          <p:nvPr/>
        </p:nvPicPr>
        <p:blipFill>
          <a:blip r:embed="rId4"/>
          <a:stretch>
            <a:fillRect/>
          </a:stretch>
        </p:blipFill>
        <p:spPr>
          <a:xfrm>
            <a:off x="5279044" y="2173325"/>
            <a:ext cx="5261955" cy="311958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5"/>
          <p:cNvSpPr txBox="1">
            <a:spLocks noGrp="1"/>
          </p:cNvSpPr>
          <p:nvPr>
            <p:ph type="sldNum" idx="12"/>
          </p:nvPr>
        </p:nvSpPr>
        <p:spPr>
          <a:xfrm>
            <a:off x="11307445" y="6333135"/>
            <a:ext cx="731600" cy="524800"/>
          </a:xfrm>
          <a:prstGeom prst="rect">
            <a:avLst/>
          </a:prstGeom>
        </p:spPr>
        <p:txBody>
          <a:bodyPr spcFirstLastPara="1" vert="horz" wrap="square" lIns="0" tIns="0" rIns="0" bIns="0" rtlCol="0" anchor="ctr" anchorCtr="0">
            <a:noAutofit/>
          </a:bodyPr>
          <a:lstStyle/>
          <a:p>
            <a:fld id="{00000000-1234-1234-1234-123412341234}" type="slidenum">
              <a:rPr lang="en"/>
              <a:pPr/>
              <a:t>3</a:t>
            </a:fld>
            <a:endParaRPr/>
          </a:p>
        </p:txBody>
      </p:sp>
      <p:sp>
        <p:nvSpPr>
          <p:cNvPr id="2" name="TextBox 1">
            <a:extLst>
              <a:ext uri="{FF2B5EF4-FFF2-40B4-BE49-F238E27FC236}">
                <a16:creationId xmlns:a16="http://schemas.microsoft.com/office/drawing/2014/main" id="{E67F2C5B-5063-0041-83C7-8D0BF7AED644}"/>
              </a:ext>
            </a:extLst>
          </p:cNvPr>
          <p:cNvSpPr txBox="1"/>
          <p:nvPr/>
        </p:nvSpPr>
        <p:spPr>
          <a:xfrm>
            <a:off x="749300" y="2490278"/>
            <a:ext cx="3605378" cy="2031325"/>
          </a:xfrm>
          <a:prstGeom prst="rect">
            <a:avLst/>
          </a:prstGeom>
          <a:noFill/>
        </p:spPr>
        <p:txBody>
          <a:bodyPr wrap="square" rtlCol="0">
            <a:spAutoFit/>
          </a:bodyPr>
          <a:lstStyle/>
          <a:p>
            <a:r>
              <a:rPr lang="en-NZ" sz="1800" b="0" i="0" u="none" strike="noStrike" dirty="0">
                <a:effectLst/>
              </a:rPr>
              <a:t>We believe that this software will help establish communities of students wher</a:t>
            </a:r>
            <a:r>
              <a:rPr lang="en-NZ" dirty="0"/>
              <a:t>e they are able to engage and study together. As well as students having the ability to find and match with tutors to achieve their study goals. </a:t>
            </a:r>
            <a:endParaRPr lang="en-US" dirty="0"/>
          </a:p>
        </p:txBody>
      </p:sp>
      <p:grpSp>
        <p:nvGrpSpPr>
          <p:cNvPr id="4" name="Group 3">
            <a:extLst>
              <a:ext uri="{FF2B5EF4-FFF2-40B4-BE49-F238E27FC236}">
                <a16:creationId xmlns:a16="http://schemas.microsoft.com/office/drawing/2014/main" id="{1929C50D-2303-D446-8934-EE2BC9EC3ACD}"/>
              </a:ext>
            </a:extLst>
          </p:cNvPr>
          <p:cNvGrpSpPr/>
          <p:nvPr/>
        </p:nvGrpSpPr>
        <p:grpSpPr>
          <a:xfrm>
            <a:off x="5823286" y="1277320"/>
            <a:ext cx="4228432" cy="4367279"/>
            <a:chOff x="5823286" y="1277320"/>
            <a:chExt cx="4228432" cy="4367279"/>
          </a:xfrm>
        </p:grpSpPr>
        <p:pic>
          <p:nvPicPr>
            <p:cNvPr id="370" name="Google Shape;370;p35"/>
            <p:cNvPicPr preferRelativeResize="0"/>
            <p:nvPr/>
          </p:nvPicPr>
          <p:blipFill>
            <a:blip r:embed="rId3">
              <a:alphaModFix/>
            </a:blip>
            <a:stretch>
              <a:fillRect/>
            </a:stretch>
          </p:blipFill>
          <p:spPr>
            <a:xfrm>
              <a:off x="5823286" y="3124899"/>
              <a:ext cx="4228432" cy="2519700"/>
            </a:xfrm>
            <a:prstGeom prst="rect">
              <a:avLst/>
            </a:prstGeom>
            <a:noFill/>
            <a:ln>
              <a:noFill/>
            </a:ln>
          </p:spPr>
        </p:pic>
        <p:pic>
          <p:nvPicPr>
            <p:cNvPr id="371" name="Google Shape;371;p35"/>
            <p:cNvPicPr preferRelativeResize="0"/>
            <p:nvPr/>
          </p:nvPicPr>
          <p:blipFill>
            <a:blip r:embed="rId4">
              <a:alphaModFix/>
            </a:blip>
            <a:stretch>
              <a:fillRect/>
            </a:stretch>
          </p:blipFill>
          <p:spPr>
            <a:xfrm>
              <a:off x="7571702" y="2224244"/>
              <a:ext cx="731600" cy="2130268"/>
            </a:xfrm>
            <a:prstGeom prst="rect">
              <a:avLst/>
            </a:prstGeom>
            <a:noFill/>
            <a:ln>
              <a:noFill/>
            </a:ln>
          </p:spPr>
        </p:pic>
        <p:pic>
          <p:nvPicPr>
            <p:cNvPr id="16" name="Google Shape;371;p35">
              <a:extLst>
                <a:ext uri="{FF2B5EF4-FFF2-40B4-BE49-F238E27FC236}">
                  <a16:creationId xmlns:a16="http://schemas.microsoft.com/office/drawing/2014/main" id="{EA7AFE03-22E2-4A43-8BDC-800A36E67CA0}"/>
                </a:ext>
              </a:extLst>
            </p:cNvPr>
            <p:cNvPicPr preferRelativeResize="0"/>
            <p:nvPr/>
          </p:nvPicPr>
          <p:blipFill>
            <a:blip r:embed="rId4">
              <a:alphaModFix/>
            </a:blip>
            <a:stretch>
              <a:fillRect/>
            </a:stretch>
          </p:blipFill>
          <p:spPr>
            <a:xfrm>
              <a:off x="8080110" y="2440807"/>
              <a:ext cx="731600" cy="2130268"/>
            </a:xfrm>
            <a:prstGeom prst="rect">
              <a:avLst/>
            </a:prstGeom>
            <a:noFill/>
            <a:ln>
              <a:noFill/>
            </a:ln>
          </p:spPr>
        </p:pic>
        <p:pic>
          <p:nvPicPr>
            <p:cNvPr id="17" name="Google Shape;371;p35">
              <a:extLst>
                <a:ext uri="{FF2B5EF4-FFF2-40B4-BE49-F238E27FC236}">
                  <a16:creationId xmlns:a16="http://schemas.microsoft.com/office/drawing/2014/main" id="{CC6CFB1A-B0CC-0E45-AC62-6676C51005C9}"/>
                </a:ext>
              </a:extLst>
            </p:cNvPr>
            <p:cNvPicPr preferRelativeResize="0"/>
            <p:nvPr/>
          </p:nvPicPr>
          <p:blipFill>
            <a:blip r:embed="rId4">
              <a:alphaModFix/>
            </a:blip>
            <a:stretch>
              <a:fillRect/>
            </a:stretch>
          </p:blipFill>
          <p:spPr>
            <a:xfrm>
              <a:off x="7135938" y="2657369"/>
              <a:ext cx="731600" cy="2130268"/>
            </a:xfrm>
            <a:prstGeom prst="rect">
              <a:avLst/>
            </a:prstGeom>
            <a:noFill/>
            <a:ln>
              <a:noFill/>
            </a:ln>
          </p:spPr>
        </p:pic>
        <p:pic>
          <p:nvPicPr>
            <p:cNvPr id="31" name="Google Shape;689;p48">
              <a:extLst>
                <a:ext uri="{FF2B5EF4-FFF2-40B4-BE49-F238E27FC236}">
                  <a16:creationId xmlns:a16="http://schemas.microsoft.com/office/drawing/2014/main" id="{C36A6F9E-F3C7-CA47-830E-843D20E3E552}"/>
                </a:ext>
              </a:extLst>
            </p:cNvPr>
            <p:cNvPicPr preferRelativeResize="0"/>
            <p:nvPr/>
          </p:nvPicPr>
          <p:blipFill>
            <a:blip r:embed="rId5">
              <a:alphaModFix/>
            </a:blip>
            <a:stretch>
              <a:fillRect/>
            </a:stretch>
          </p:blipFill>
          <p:spPr>
            <a:xfrm>
              <a:off x="7716502" y="1277320"/>
              <a:ext cx="586800" cy="587006"/>
            </a:xfrm>
            <a:prstGeom prst="rect">
              <a:avLst/>
            </a:prstGeom>
            <a:noFill/>
            <a:ln>
              <a:noFill/>
            </a:ln>
            <a:effectLst>
              <a:glow rad="7709">
                <a:schemeClr val="tx1">
                  <a:alpha val="6405"/>
                </a:schemeClr>
              </a:glow>
              <a:softEdge rad="37966"/>
            </a:effectLst>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21" name="TextBox 20">
            <a:extLst>
              <a:ext uri="{FF2B5EF4-FFF2-40B4-BE49-F238E27FC236}">
                <a16:creationId xmlns:a16="http://schemas.microsoft.com/office/drawing/2014/main" id="{CEE9E08F-E07E-2D44-961E-5C3E6A50A5C4}"/>
              </a:ext>
            </a:extLst>
          </p:cNvPr>
          <p:cNvSpPr txBox="1"/>
          <p:nvPr/>
        </p:nvSpPr>
        <p:spPr>
          <a:xfrm>
            <a:off x="330992" y="240037"/>
            <a:ext cx="4507707" cy="1138773"/>
          </a:xfrm>
          <a:prstGeom prst="rect">
            <a:avLst/>
          </a:prstGeom>
          <a:noFill/>
        </p:spPr>
        <p:txBody>
          <a:bodyPr wrap="square" rtlCol="0">
            <a:spAutoFit/>
          </a:bodyPr>
          <a:lstStyle/>
          <a:p>
            <a:r>
              <a:rPr lang="en-US" sz="4000" dirty="0"/>
              <a:t>Feasibility Report</a:t>
            </a:r>
          </a:p>
          <a:p>
            <a:r>
              <a:rPr lang="en-US" sz="2800" dirty="0"/>
              <a:t>STUDY BUDDY</a:t>
            </a:r>
          </a:p>
        </p:txBody>
      </p:sp>
      <p:grpSp>
        <p:nvGrpSpPr>
          <p:cNvPr id="18" name="Group 17">
            <a:extLst>
              <a:ext uri="{FF2B5EF4-FFF2-40B4-BE49-F238E27FC236}">
                <a16:creationId xmlns:a16="http://schemas.microsoft.com/office/drawing/2014/main" id="{32C222D4-0A6B-474B-85EC-88DF80B70074}"/>
              </a:ext>
            </a:extLst>
          </p:cNvPr>
          <p:cNvGrpSpPr/>
          <p:nvPr/>
        </p:nvGrpSpPr>
        <p:grpSpPr>
          <a:xfrm flipH="1">
            <a:off x="5347729" y="449155"/>
            <a:ext cx="6841171" cy="5973888"/>
            <a:chOff x="3100" y="702908"/>
            <a:chExt cx="6841171" cy="5973888"/>
          </a:xfrm>
        </p:grpSpPr>
        <p:grpSp>
          <p:nvGrpSpPr>
            <p:cNvPr id="68" name="Group 67">
              <a:extLst>
                <a:ext uri="{FF2B5EF4-FFF2-40B4-BE49-F238E27FC236}">
                  <a16:creationId xmlns:a16="http://schemas.microsoft.com/office/drawing/2014/main" id="{AC79AD72-4544-894D-A1F9-D7A832EE31BA}"/>
                </a:ext>
              </a:extLst>
            </p:cNvPr>
            <p:cNvGrpSpPr/>
            <p:nvPr/>
          </p:nvGrpSpPr>
          <p:grpSpPr>
            <a:xfrm>
              <a:off x="3100" y="883971"/>
              <a:ext cx="2864125" cy="5792825"/>
              <a:chOff x="3100" y="883971"/>
              <a:chExt cx="2864125" cy="5792825"/>
            </a:xfrm>
          </p:grpSpPr>
          <p:grpSp>
            <p:nvGrpSpPr>
              <p:cNvPr id="102" name="Group 101">
                <a:extLst>
                  <a:ext uri="{FF2B5EF4-FFF2-40B4-BE49-F238E27FC236}">
                    <a16:creationId xmlns:a16="http://schemas.microsoft.com/office/drawing/2014/main" id="{090793A1-BD79-3545-A885-AD058F609C6F}"/>
                  </a:ext>
                </a:extLst>
              </p:cNvPr>
              <p:cNvGrpSpPr/>
              <p:nvPr/>
            </p:nvGrpSpPr>
            <p:grpSpPr>
              <a:xfrm rot="10800000" flipV="1">
                <a:off x="3102" y="1970255"/>
                <a:ext cx="2273900" cy="4072196"/>
                <a:chOff x="3024189" y="2247901"/>
                <a:chExt cx="1525588" cy="2732088"/>
              </a:xfrm>
            </p:grpSpPr>
            <p:sp>
              <p:nvSpPr>
                <p:cNvPr id="109" name="Freeform 15">
                  <a:extLst>
                    <a:ext uri="{FF2B5EF4-FFF2-40B4-BE49-F238E27FC236}">
                      <a16:creationId xmlns:a16="http://schemas.microsoft.com/office/drawing/2014/main" id="{C589879D-8890-FB43-AA8B-559A533439BB}"/>
                    </a:ext>
                  </a:extLst>
                </p:cNvPr>
                <p:cNvSpPr>
                  <a:spLocks/>
                </p:cNvSpPr>
                <p:nvPr/>
              </p:nvSpPr>
              <p:spPr bwMode="auto">
                <a:xfrm>
                  <a:off x="3697289" y="4070351"/>
                  <a:ext cx="852488" cy="909638"/>
                </a:xfrm>
                <a:custGeom>
                  <a:avLst/>
                  <a:gdLst>
                    <a:gd name="T0" fmla="*/ 0 w 4475"/>
                    <a:gd name="T1" fmla="*/ 3326 h 4780"/>
                    <a:gd name="T2" fmla="*/ 4475 w 4475"/>
                    <a:gd name="T3" fmla="*/ 4780 h 4780"/>
                    <a:gd name="T4" fmla="*/ 4475 w 4475"/>
                    <a:gd name="T5" fmla="*/ 669 h 4780"/>
                    <a:gd name="T6" fmla="*/ 2416 w 4475"/>
                    <a:gd name="T7" fmla="*/ 0 h 4780"/>
                    <a:gd name="T8" fmla="*/ 0 w 4475"/>
                    <a:gd name="T9" fmla="*/ 3326 h 4780"/>
                  </a:gdLst>
                  <a:ahLst/>
                  <a:cxnLst>
                    <a:cxn ang="0">
                      <a:pos x="T0" y="T1"/>
                    </a:cxn>
                    <a:cxn ang="0">
                      <a:pos x="T2" y="T3"/>
                    </a:cxn>
                    <a:cxn ang="0">
                      <a:pos x="T4" y="T5"/>
                    </a:cxn>
                    <a:cxn ang="0">
                      <a:pos x="T6" y="T7"/>
                    </a:cxn>
                    <a:cxn ang="0">
                      <a:pos x="T8" y="T9"/>
                    </a:cxn>
                  </a:cxnLst>
                  <a:rect l="0" t="0" r="r" b="b"/>
                  <a:pathLst>
                    <a:path w="4475" h="4780">
                      <a:moveTo>
                        <a:pt x="0" y="3326"/>
                      </a:moveTo>
                      <a:cubicBezTo>
                        <a:pt x="1301" y="4271"/>
                        <a:pt x="2867" y="4780"/>
                        <a:pt x="4475" y="4780"/>
                      </a:cubicBezTo>
                      <a:lnTo>
                        <a:pt x="4475" y="669"/>
                      </a:lnTo>
                      <a:cubicBezTo>
                        <a:pt x="3735" y="669"/>
                        <a:pt x="3015" y="435"/>
                        <a:pt x="2416" y="0"/>
                      </a:cubicBezTo>
                      <a:lnTo>
                        <a:pt x="0" y="3326"/>
                      </a:lnTo>
                      <a:close/>
                    </a:path>
                  </a:pathLst>
                </a:custGeom>
                <a:solidFill>
                  <a:srgbClr val="92D0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latin typeface="Arial" panose="020B0604020202020204" pitchFamily="34" charset="0"/>
                    <a:cs typeface="Arial" panose="020B0604020202020204" pitchFamily="34" charset="0"/>
                  </a:endParaRPr>
                </a:p>
              </p:txBody>
            </p:sp>
            <p:sp>
              <p:nvSpPr>
                <p:cNvPr id="110" name="Freeform 17">
                  <a:extLst>
                    <a:ext uri="{FF2B5EF4-FFF2-40B4-BE49-F238E27FC236}">
                      <a16:creationId xmlns:a16="http://schemas.microsoft.com/office/drawing/2014/main" id="{146FCE96-BFB8-DA4B-BF20-0AF7F0041A5D}"/>
                    </a:ext>
                  </a:extLst>
                </p:cNvPr>
                <p:cNvSpPr>
                  <a:spLocks/>
                </p:cNvSpPr>
                <p:nvPr/>
              </p:nvSpPr>
              <p:spPr bwMode="auto">
                <a:xfrm>
                  <a:off x="3133726" y="3711576"/>
                  <a:ext cx="987425" cy="965200"/>
                </a:xfrm>
                <a:custGeom>
                  <a:avLst/>
                  <a:gdLst>
                    <a:gd name="T0" fmla="*/ 0 w 5182"/>
                    <a:gd name="T1" fmla="*/ 1270 h 5077"/>
                    <a:gd name="T2" fmla="*/ 2766 w 5182"/>
                    <a:gd name="T3" fmla="*/ 5077 h 5077"/>
                    <a:gd name="T4" fmla="*/ 5182 w 5182"/>
                    <a:gd name="T5" fmla="*/ 1751 h 5077"/>
                    <a:gd name="T6" fmla="*/ 3910 w 5182"/>
                    <a:gd name="T7" fmla="*/ 0 h 5077"/>
                    <a:gd name="T8" fmla="*/ 0 w 5182"/>
                    <a:gd name="T9" fmla="*/ 1270 h 5077"/>
                  </a:gdLst>
                  <a:ahLst/>
                  <a:cxnLst>
                    <a:cxn ang="0">
                      <a:pos x="T0" y="T1"/>
                    </a:cxn>
                    <a:cxn ang="0">
                      <a:pos x="T2" y="T3"/>
                    </a:cxn>
                    <a:cxn ang="0">
                      <a:pos x="T4" y="T5"/>
                    </a:cxn>
                    <a:cxn ang="0">
                      <a:pos x="T6" y="T7"/>
                    </a:cxn>
                    <a:cxn ang="0">
                      <a:pos x="T8" y="T9"/>
                    </a:cxn>
                  </a:cxnLst>
                  <a:rect l="0" t="0" r="r" b="b"/>
                  <a:pathLst>
                    <a:path w="5182" h="5077">
                      <a:moveTo>
                        <a:pt x="0" y="1270"/>
                      </a:moveTo>
                      <a:cubicBezTo>
                        <a:pt x="497" y="2799"/>
                        <a:pt x="1465" y="4132"/>
                        <a:pt x="2766" y="5077"/>
                      </a:cubicBezTo>
                      <a:lnTo>
                        <a:pt x="5182" y="1751"/>
                      </a:lnTo>
                      <a:cubicBezTo>
                        <a:pt x="4584" y="1316"/>
                        <a:pt x="4139" y="703"/>
                        <a:pt x="3910" y="0"/>
                      </a:cubicBezTo>
                      <a:lnTo>
                        <a:pt x="0" y="1270"/>
                      </a:lnTo>
                      <a:close/>
                    </a:path>
                  </a:pathLst>
                </a:custGeom>
                <a:solidFill>
                  <a:schemeClr val="accent4">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latin typeface="Arial" panose="020B0604020202020204" pitchFamily="34" charset="0"/>
                    <a:cs typeface="Arial" panose="020B0604020202020204" pitchFamily="34" charset="0"/>
                  </a:endParaRPr>
                </a:p>
              </p:txBody>
            </p:sp>
            <p:sp>
              <p:nvSpPr>
                <p:cNvPr id="111" name="Freeform 19">
                  <a:extLst>
                    <a:ext uri="{FF2B5EF4-FFF2-40B4-BE49-F238E27FC236}">
                      <a16:creationId xmlns:a16="http://schemas.microsoft.com/office/drawing/2014/main" id="{CA9899D9-7599-1F48-8DC2-B7B3A79B8429}"/>
                    </a:ext>
                  </a:extLst>
                </p:cNvPr>
                <p:cNvSpPr>
                  <a:spLocks/>
                </p:cNvSpPr>
                <p:nvPr/>
              </p:nvSpPr>
              <p:spPr bwMode="auto">
                <a:xfrm>
                  <a:off x="3024189" y="3014664"/>
                  <a:ext cx="839788" cy="895350"/>
                </a:xfrm>
                <a:custGeom>
                  <a:avLst/>
                  <a:gdLst>
                    <a:gd name="T0" fmla="*/ 994 w 8813"/>
                    <a:gd name="T1" fmla="*/ 0 h 9410"/>
                    <a:gd name="T2" fmla="*/ 994 w 8813"/>
                    <a:gd name="T3" fmla="*/ 9410 h 9410"/>
                    <a:gd name="T4" fmla="*/ 8813 w 8813"/>
                    <a:gd name="T5" fmla="*/ 6869 h 9410"/>
                    <a:gd name="T6" fmla="*/ 8813 w 8813"/>
                    <a:gd name="T7" fmla="*/ 2540 h 9410"/>
                    <a:gd name="T8" fmla="*/ 994 w 8813"/>
                    <a:gd name="T9" fmla="*/ 0 h 9410"/>
                  </a:gdLst>
                  <a:ahLst/>
                  <a:cxnLst>
                    <a:cxn ang="0">
                      <a:pos x="T0" y="T1"/>
                    </a:cxn>
                    <a:cxn ang="0">
                      <a:pos x="T2" y="T3"/>
                    </a:cxn>
                    <a:cxn ang="0">
                      <a:pos x="T4" y="T5"/>
                    </a:cxn>
                    <a:cxn ang="0">
                      <a:pos x="T6" y="T7"/>
                    </a:cxn>
                    <a:cxn ang="0">
                      <a:pos x="T8" y="T9"/>
                    </a:cxn>
                  </a:cxnLst>
                  <a:rect l="0" t="0" r="r" b="b"/>
                  <a:pathLst>
                    <a:path w="8813" h="9410">
                      <a:moveTo>
                        <a:pt x="994" y="0"/>
                      </a:moveTo>
                      <a:cubicBezTo>
                        <a:pt x="0" y="3058"/>
                        <a:pt x="0" y="6352"/>
                        <a:pt x="994" y="9410"/>
                      </a:cubicBezTo>
                      <a:lnTo>
                        <a:pt x="8813" y="6869"/>
                      </a:lnTo>
                      <a:cubicBezTo>
                        <a:pt x="8356" y="5462"/>
                        <a:pt x="8356" y="3947"/>
                        <a:pt x="8813" y="2540"/>
                      </a:cubicBezTo>
                      <a:lnTo>
                        <a:pt x="994"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latin typeface="Arial" panose="020B0604020202020204" pitchFamily="34" charset="0"/>
                    <a:cs typeface="Arial" panose="020B0604020202020204" pitchFamily="34" charset="0"/>
                  </a:endParaRPr>
                </a:p>
              </p:txBody>
            </p:sp>
            <p:sp>
              <p:nvSpPr>
                <p:cNvPr id="112" name="Freeform 21">
                  <a:extLst>
                    <a:ext uri="{FF2B5EF4-FFF2-40B4-BE49-F238E27FC236}">
                      <a16:creationId xmlns:a16="http://schemas.microsoft.com/office/drawing/2014/main" id="{3F0FF118-DB5F-E247-96CA-27F43D793227}"/>
                    </a:ext>
                  </a:extLst>
                </p:cNvPr>
                <p:cNvSpPr>
                  <a:spLocks/>
                </p:cNvSpPr>
                <p:nvPr/>
              </p:nvSpPr>
              <p:spPr bwMode="auto">
                <a:xfrm>
                  <a:off x="3133726" y="2247901"/>
                  <a:ext cx="987425" cy="966788"/>
                </a:xfrm>
                <a:custGeom>
                  <a:avLst/>
                  <a:gdLst>
                    <a:gd name="T0" fmla="*/ 5531 w 10364"/>
                    <a:gd name="T1" fmla="*/ 0 h 10154"/>
                    <a:gd name="T2" fmla="*/ 0 w 10364"/>
                    <a:gd name="T3" fmla="*/ 7613 h 10154"/>
                    <a:gd name="T4" fmla="*/ 7820 w 10364"/>
                    <a:gd name="T5" fmla="*/ 10154 h 10154"/>
                    <a:gd name="T6" fmla="*/ 10364 w 10364"/>
                    <a:gd name="T7" fmla="*/ 6652 h 10154"/>
                    <a:gd name="T8" fmla="*/ 5531 w 10364"/>
                    <a:gd name="T9" fmla="*/ 0 h 10154"/>
                  </a:gdLst>
                  <a:ahLst/>
                  <a:cxnLst>
                    <a:cxn ang="0">
                      <a:pos x="T0" y="T1"/>
                    </a:cxn>
                    <a:cxn ang="0">
                      <a:pos x="T2" y="T3"/>
                    </a:cxn>
                    <a:cxn ang="0">
                      <a:pos x="T4" y="T5"/>
                    </a:cxn>
                    <a:cxn ang="0">
                      <a:pos x="T6" y="T7"/>
                    </a:cxn>
                    <a:cxn ang="0">
                      <a:pos x="T8" y="T9"/>
                    </a:cxn>
                  </a:cxnLst>
                  <a:rect l="0" t="0" r="r" b="b"/>
                  <a:pathLst>
                    <a:path w="10364" h="10154">
                      <a:moveTo>
                        <a:pt x="5531" y="0"/>
                      </a:moveTo>
                      <a:cubicBezTo>
                        <a:pt x="2930" y="1890"/>
                        <a:pt x="994" y="4555"/>
                        <a:pt x="0" y="7613"/>
                      </a:cubicBezTo>
                      <a:lnTo>
                        <a:pt x="7820" y="10154"/>
                      </a:lnTo>
                      <a:cubicBezTo>
                        <a:pt x="8277" y="8747"/>
                        <a:pt x="9167" y="7521"/>
                        <a:pt x="10364" y="6652"/>
                      </a:cubicBezTo>
                      <a:lnTo>
                        <a:pt x="5531"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latin typeface="Arial" panose="020B0604020202020204" pitchFamily="34" charset="0"/>
                    <a:cs typeface="Arial" panose="020B0604020202020204" pitchFamily="34" charset="0"/>
                  </a:endParaRPr>
                </a:p>
              </p:txBody>
            </p:sp>
          </p:grpSp>
          <p:sp>
            <p:nvSpPr>
              <p:cNvPr id="103" name="Freeform 102">
                <a:extLst>
                  <a:ext uri="{FF2B5EF4-FFF2-40B4-BE49-F238E27FC236}">
                    <a16:creationId xmlns:a16="http://schemas.microsoft.com/office/drawing/2014/main" id="{EA9CC5FE-75B9-5C4A-BB1A-C2BAE31E8A27}"/>
                  </a:ext>
                </a:extLst>
              </p:cNvPr>
              <p:cNvSpPr/>
              <p:nvPr/>
            </p:nvSpPr>
            <p:spPr>
              <a:xfrm rot="16200000" flipV="1">
                <a:off x="1677588" y="3452242"/>
                <a:ext cx="1722368" cy="656907"/>
              </a:xfrm>
              <a:custGeom>
                <a:avLst/>
                <a:gdLst>
                  <a:gd name="connsiteX0" fmla="*/ 996294 w 1991868"/>
                  <a:gd name="connsiteY0" fmla="*/ 0 h 759694"/>
                  <a:gd name="connsiteX1" fmla="*/ 1963090 w 1991868"/>
                  <a:gd name="connsiteY1" fmla="*/ 141590 h 759694"/>
                  <a:gd name="connsiteX2" fmla="*/ 1991868 w 1991868"/>
                  <a:gd name="connsiteY2" fmla="*/ 151772 h 759694"/>
                  <a:gd name="connsiteX3" fmla="*/ 1794422 w 1991868"/>
                  <a:gd name="connsiteY3" fmla="*/ 759447 h 759694"/>
                  <a:gd name="connsiteX4" fmla="*/ 1754851 w 1991868"/>
                  <a:gd name="connsiteY4" fmla="*/ 745925 h 759694"/>
                  <a:gd name="connsiteX5" fmla="*/ 996294 w 1991868"/>
                  <a:gd name="connsiteY5" fmla="*/ 638420 h 759694"/>
                  <a:gd name="connsiteX6" fmla="*/ 237737 w 1991868"/>
                  <a:gd name="connsiteY6" fmla="*/ 745925 h 759694"/>
                  <a:gd name="connsiteX7" fmla="*/ 197443 w 1991868"/>
                  <a:gd name="connsiteY7" fmla="*/ 759694 h 759694"/>
                  <a:gd name="connsiteX8" fmla="*/ 0 w 1991868"/>
                  <a:gd name="connsiteY8" fmla="*/ 152028 h 759694"/>
                  <a:gd name="connsiteX9" fmla="*/ 29499 w 1991868"/>
                  <a:gd name="connsiteY9" fmla="*/ 141590 h 759694"/>
                  <a:gd name="connsiteX10" fmla="*/ 996294 w 1991868"/>
                  <a:gd name="connsiteY10" fmla="*/ 0 h 759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91868" h="759694">
                    <a:moveTo>
                      <a:pt x="996294" y="0"/>
                    </a:moveTo>
                    <a:cubicBezTo>
                      <a:pt x="1332416" y="0"/>
                      <a:pt x="1656978" y="49494"/>
                      <a:pt x="1963090" y="141590"/>
                    </a:cubicBezTo>
                    <a:lnTo>
                      <a:pt x="1991868" y="151772"/>
                    </a:lnTo>
                    <a:lnTo>
                      <a:pt x="1794422" y="759447"/>
                    </a:lnTo>
                    <a:lnTo>
                      <a:pt x="1754851" y="745925"/>
                    </a:lnTo>
                    <a:cubicBezTo>
                      <a:pt x="1514132" y="675940"/>
                      <a:pt x="1259595" y="638420"/>
                      <a:pt x="996294" y="638420"/>
                    </a:cubicBezTo>
                    <a:cubicBezTo>
                      <a:pt x="732994" y="638420"/>
                      <a:pt x="478457" y="675940"/>
                      <a:pt x="237737" y="745925"/>
                    </a:cubicBezTo>
                    <a:lnTo>
                      <a:pt x="197443" y="759694"/>
                    </a:lnTo>
                    <a:lnTo>
                      <a:pt x="0" y="152028"/>
                    </a:lnTo>
                    <a:lnTo>
                      <a:pt x="29499" y="141590"/>
                    </a:lnTo>
                    <a:cubicBezTo>
                      <a:pt x="335611" y="49494"/>
                      <a:pt x="660173" y="0"/>
                      <a:pt x="996294" y="0"/>
                    </a:cubicBezTo>
                    <a:close/>
                  </a:path>
                </a:pathLst>
              </a:custGeom>
              <a:solidFill>
                <a:srgbClr val="C2C2C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black"/>
                  </a:solidFill>
                  <a:latin typeface="Arial" panose="020B0604020202020204" pitchFamily="34" charset="0"/>
                  <a:cs typeface="Arial" panose="020B0604020202020204" pitchFamily="34" charset="0"/>
                </a:endParaRPr>
              </a:p>
            </p:txBody>
          </p:sp>
          <p:sp>
            <p:nvSpPr>
              <p:cNvPr id="104" name="Freeform 103">
                <a:extLst>
                  <a:ext uri="{FF2B5EF4-FFF2-40B4-BE49-F238E27FC236}">
                    <a16:creationId xmlns:a16="http://schemas.microsoft.com/office/drawing/2014/main" id="{4C289646-DCC9-4A45-A024-8DE4E6704F9F}"/>
                  </a:ext>
                </a:extLst>
              </p:cNvPr>
              <p:cNvSpPr/>
              <p:nvPr/>
            </p:nvSpPr>
            <p:spPr>
              <a:xfrm rot="16200000" flipV="1">
                <a:off x="1262522" y="1574504"/>
                <a:ext cx="1565377" cy="1335513"/>
              </a:xfrm>
              <a:custGeom>
                <a:avLst/>
                <a:gdLst>
                  <a:gd name="connsiteX0" fmla="*/ 197179 w 1810313"/>
                  <a:gd name="connsiteY0" fmla="*/ 0 h 1544482"/>
                  <a:gd name="connsiteX1" fmla="*/ 392864 w 1810313"/>
                  <a:gd name="connsiteY1" fmla="*/ 69238 h 1544482"/>
                  <a:gd name="connsiteX2" fmla="*/ 1653305 w 1810313"/>
                  <a:gd name="connsiteY2" fmla="*/ 971892 h 1544482"/>
                  <a:gd name="connsiteX3" fmla="*/ 1810313 w 1810313"/>
                  <a:gd name="connsiteY3" fmla="*/ 1169864 h 1544482"/>
                  <a:gd name="connsiteX4" fmla="*/ 1294695 w 1810313"/>
                  <a:gd name="connsiteY4" fmla="*/ 1544482 h 1544482"/>
                  <a:gd name="connsiteX5" fmla="*/ 1280040 w 1810313"/>
                  <a:gd name="connsiteY5" fmla="*/ 1523474 h 1544482"/>
                  <a:gd name="connsiteX6" fmla="*/ 120845 w 1810313"/>
                  <a:gd name="connsiteY6" fmla="*/ 648150 h 1544482"/>
                  <a:gd name="connsiteX7" fmla="*/ 0 w 1810313"/>
                  <a:gd name="connsiteY7" fmla="*/ 606855 h 1544482"/>
                  <a:gd name="connsiteX8" fmla="*/ 197179 w 1810313"/>
                  <a:gd name="connsiteY8" fmla="*/ 0 h 1544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0313" h="1544482">
                    <a:moveTo>
                      <a:pt x="197179" y="0"/>
                    </a:moveTo>
                    <a:lnTo>
                      <a:pt x="392864" y="69238"/>
                    </a:lnTo>
                    <a:cubicBezTo>
                      <a:pt x="881275" y="268794"/>
                      <a:pt x="1312055" y="580311"/>
                      <a:pt x="1653305" y="971892"/>
                    </a:cubicBezTo>
                    <a:lnTo>
                      <a:pt x="1810313" y="1169864"/>
                    </a:lnTo>
                    <a:lnTo>
                      <a:pt x="1294695" y="1544482"/>
                    </a:lnTo>
                    <a:lnTo>
                      <a:pt x="1280040" y="1523474"/>
                    </a:lnTo>
                    <a:cubicBezTo>
                      <a:pt x="982614" y="1135538"/>
                      <a:pt x="582735" y="830284"/>
                      <a:pt x="120845" y="648150"/>
                    </a:cubicBezTo>
                    <a:lnTo>
                      <a:pt x="0" y="606855"/>
                    </a:lnTo>
                    <a:lnTo>
                      <a:pt x="197179" y="0"/>
                    </a:lnTo>
                    <a:close/>
                  </a:path>
                </a:pathLst>
              </a:custGeom>
              <a:solidFill>
                <a:srgbClr val="C2C2C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black"/>
                  </a:solidFill>
                  <a:latin typeface="Arial" panose="020B0604020202020204" pitchFamily="34" charset="0"/>
                  <a:cs typeface="Arial" panose="020B0604020202020204" pitchFamily="34" charset="0"/>
                </a:endParaRPr>
              </a:p>
            </p:txBody>
          </p:sp>
          <p:sp>
            <p:nvSpPr>
              <p:cNvPr id="105" name="Freeform 104">
                <a:extLst>
                  <a:ext uri="{FF2B5EF4-FFF2-40B4-BE49-F238E27FC236}">
                    <a16:creationId xmlns:a16="http://schemas.microsoft.com/office/drawing/2014/main" id="{5CCEB2A8-FDFE-D846-8204-C66C33BEF7BD}"/>
                  </a:ext>
                </a:extLst>
              </p:cNvPr>
              <p:cNvSpPr/>
              <p:nvPr/>
            </p:nvSpPr>
            <p:spPr>
              <a:xfrm rot="16200000" flipV="1">
                <a:off x="1262432" y="4651134"/>
                <a:ext cx="1565004" cy="1335625"/>
              </a:xfrm>
              <a:custGeom>
                <a:avLst/>
                <a:gdLst>
                  <a:gd name="connsiteX0" fmla="*/ 1612705 w 1809881"/>
                  <a:gd name="connsiteY0" fmla="*/ 0 h 1544611"/>
                  <a:gd name="connsiteX1" fmla="*/ 1809881 w 1809881"/>
                  <a:gd name="connsiteY1" fmla="*/ 606847 h 1544611"/>
                  <a:gd name="connsiteX2" fmla="*/ 1689761 w 1809881"/>
                  <a:gd name="connsiteY2" fmla="*/ 647894 h 1544611"/>
                  <a:gd name="connsiteX3" fmla="*/ 530566 w 1809881"/>
                  <a:gd name="connsiteY3" fmla="*/ 1523218 h 1544611"/>
                  <a:gd name="connsiteX4" fmla="*/ 515642 w 1809881"/>
                  <a:gd name="connsiteY4" fmla="*/ 1544611 h 1544611"/>
                  <a:gd name="connsiteX5" fmla="*/ 0 w 1809881"/>
                  <a:gd name="connsiteY5" fmla="*/ 1169976 h 1544611"/>
                  <a:gd name="connsiteX6" fmla="*/ 157301 w 1809881"/>
                  <a:gd name="connsiteY6" fmla="*/ 971636 h 1544611"/>
                  <a:gd name="connsiteX7" fmla="*/ 1417741 w 1809881"/>
                  <a:gd name="connsiteY7" fmla="*/ 68982 h 1544611"/>
                  <a:gd name="connsiteX8" fmla="*/ 1612705 w 1809881"/>
                  <a:gd name="connsiteY8" fmla="*/ 0 h 1544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9881" h="1544611">
                    <a:moveTo>
                      <a:pt x="1612705" y="0"/>
                    </a:moveTo>
                    <a:lnTo>
                      <a:pt x="1809881" y="606847"/>
                    </a:lnTo>
                    <a:lnTo>
                      <a:pt x="1689761" y="647894"/>
                    </a:lnTo>
                    <a:cubicBezTo>
                      <a:pt x="1227870" y="830028"/>
                      <a:pt x="827992" y="1135282"/>
                      <a:pt x="530566" y="1523218"/>
                    </a:cubicBezTo>
                    <a:lnTo>
                      <a:pt x="515642" y="1544611"/>
                    </a:lnTo>
                    <a:lnTo>
                      <a:pt x="0" y="1169976"/>
                    </a:lnTo>
                    <a:lnTo>
                      <a:pt x="157301" y="971636"/>
                    </a:lnTo>
                    <a:cubicBezTo>
                      <a:pt x="498551" y="580055"/>
                      <a:pt x="929331" y="268538"/>
                      <a:pt x="1417741" y="68982"/>
                    </a:cubicBezTo>
                    <a:lnTo>
                      <a:pt x="1612705" y="0"/>
                    </a:lnTo>
                    <a:close/>
                  </a:path>
                </a:pathLst>
              </a:custGeom>
              <a:solidFill>
                <a:srgbClr val="C2C2C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black"/>
                  </a:solidFill>
                  <a:latin typeface="Arial" panose="020B0604020202020204" pitchFamily="34" charset="0"/>
                  <a:cs typeface="Arial" panose="020B0604020202020204" pitchFamily="34" charset="0"/>
                </a:endParaRPr>
              </a:p>
            </p:txBody>
          </p:sp>
          <p:sp>
            <p:nvSpPr>
              <p:cNvPr id="106" name="Freeform 105">
                <a:extLst>
                  <a:ext uri="{FF2B5EF4-FFF2-40B4-BE49-F238E27FC236}">
                    <a16:creationId xmlns:a16="http://schemas.microsoft.com/office/drawing/2014/main" id="{52768C9E-2121-574C-A3F2-0D9CA7FC8C4E}"/>
                  </a:ext>
                </a:extLst>
              </p:cNvPr>
              <p:cNvSpPr/>
              <p:nvPr/>
            </p:nvSpPr>
            <p:spPr>
              <a:xfrm rot="16200000" flipV="1">
                <a:off x="333714" y="553357"/>
                <a:ext cx="981975" cy="1643203"/>
              </a:xfrm>
              <a:custGeom>
                <a:avLst/>
                <a:gdLst>
                  <a:gd name="connsiteX0" fmla="*/ 518024 w 1135625"/>
                  <a:gd name="connsiteY0" fmla="*/ 0 h 1900316"/>
                  <a:gd name="connsiteX1" fmla="*/ 677435 w 1135625"/>
                  <a:gd name="connsiteY1" fmla="*/ 244612 h 1900316"/>
                  <a:gd name="connsiteX2" fmla="*/ 1132233 w 1135625"/>
                  <a:gd name="connsiteY2" fmla="*/ 1766203 h 1900316"/>
                  <a:gd name="connsiteX3" fmla="*/ 1135625 w 1135625"/>
                  <a:gd name="connsiteY3" fmla="*/ 1900316 h 1900316"/>
                  <a:gd name="connsiteX4" fmla="*/ 496239 w 1135625"/>
                  <a:gd name="connsiteY4" fmla="*/ 1900316 h 1900316"/>
                  <a:gd name="connsiteX5" fmla="*/ 484170 w 1135625"/>
                  <a:gd name="connsiteY5" fmla="*/ 1661321 h 1900316"/>
                  <a:gd name="connsiteX6" fmla="*/ 79674 w 1135625"/>
                  <a:gd name="connsiteY6" fmla="*/ 490579 h 1900316"/>
                  <a:gd name="connsiteX7" fmla="*/ 0 w 1135625"/>
                  <a:gd name="connsiteY7" fmla="*/ 376367 h 1900316"/>
                  <a:gd name="connsiteX8" fmla="*/ 518024 w 1135625"/>
                  <a:gd name="connsiteY8" fmla="*/ 0 h 190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5625" h="1900316">
                    <a:moveTo>
                      <a:pt x="518024" y="0"/>
                    </a:moveTo>
                    <a:lnTo>
                      <a:pt x="677435" y="244612"/>
                    </a:lnTo>
                    <a:cubicBezTo>
                      <a:pt x="941957" y="695139"/>
                      <a:pt x="1104190" y="1212969"/>
                      <a:pt x="1132233" y="1766203"/>
                    </a:cubicBezTo>
                    <a:lnTo>
                      <a:pt x="1135625" y="1900316"/>
                    </a:lnTo>
                    <a:lnTo>
                      <a:pt x="496239" y="1900316"/>
                    </a:lnTo>
                    <a:lnTo>
                      <a:pt x="484170" y="1661321"/>
                    </a:lnTo>
                    <a:cubicBezTo>
                      <a:pt x="440767" y="1233938"/>
                      <a:pt x="298135" y="835890"/>
                      <a:pt x="79674" y="490579"/>
                    </a:cubicBezTo>
                    <a:lnTo>
                      <a:pt x="0" y="376367"/>
                    </a:lnTo>
                    <a:lnTo>
                      <a:pt x="518024" y="0"/>
                    </a:lnTo>
                    <a:close/>
                  </a:path>
                </a:pathLst>
              </a:custGeom>
              <a:solidFill>
                <a:schemeClr val="tx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prstClr val="black"/>
                  </a:solidFill>
                  <a:latin typeface="Arial" panose="020B0604020202020204" pitchFamily="34" charset="0"/>
                  <a:cs typeface="Arial" panose="020B0604020202020204" pitchFamily="34" charset="0"/>
                </a:endParaRPr>
              </a:p>
            </p:txBody>
          </p:sp>
          <p:sp>
            <p:nvSpPr>
              <p:cNvPr id="107" name="Freeform 106">
                <a:extLst>
                  <a:ext uri="{FF2B5EF4-FFF2-40B4-BE49-F238E27FC236}">
                    <a16:creationId xmlns:a16="http://schemas.microsoft.com/office/drawing/2014/main" id="{AA7B773C-BA07-F442-9FDD-482BDF2A6DC4}"/>
                  </a:ext>
                </a:extLst>
              </p:cNvPr>
              <p:cNvSpPr/>
              <p:nvPr/>
            </p:nvSpPr>
            <p:spPr>
              <a:xfrm rot="16200000" flipV="1">
                <a:off x="333660" y="5364494"/>
                <a:ext cx="981742" cy="1642862"/>
              </a:xfrm>
              <a:custGeom>
                <a:avLst/>
                <a:gdLst>
                  <a:gd name="connsiteX0" fmla="*/ 617344 w 1135356"/>
                  <a:gd name="connsiteY0" fmla="*/ 0 h 1899922"/>
                  <a:gd name="connsiteX1" fmla="*/ 1135356 w 1135356"/>
                  <a:gd name="connsiteY1" fmla="*/ 376358 h 1899922"/>
                  <a:gd name="connsiteX2" fmla="*/ 1055950 w 1135356"/>
                  <a:gd name="connsiteY2" fmla="*/ 490185 h 1899922"/>
                  <a:gd name="connsiteX3" fmla="*/ 651454 w 1135356"/>
                  <a:gd name="connsiteY3" fmla="*/ 1660927 h 1899922"/>
                  <a:gd name="connsiteX4" fmla="*/ 639386 w 1135356"/>
                  <a:gd name="connsiteY4" fmla="*/ 1899922 h 1899922"/>
                  <a:gd name="connsiteX5" fmla="*/ 0 w 1135356"/>
                  <a:gd name="connsiteY5" fmla="*/ 1899922 h 1899922"/>
                  <a:gd name="connsiteX6" fmla="*/ 3391 w 1135356"/>
                  <a:gd name="connsiteY6" fmla="*/ 1765809 h 1899922"/>
                  <a:gd name="connsiteX7" fmla="*/ 458189 w 1135356"/>
                  <a:gd name="connsiteY7" fmla="*/ 244218 h 1899922"/>
                  <a:gd name="connsiteX8" fmla="*/ 617344 w 1135356"/>
                  <a:gd name="connsiteY8" fmla="*/ 0 h 1899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5356" h="1899922">
                    <a:moveTo>
                      <a:pt x="617344" y="0"/>
                    </a:moveTo>
                    <a:lnTo>
                      <a:pt x="1135356" y="376358"/>
                    </a:lnTo>
                    <a:lnTo>
                      <a:pt x="1055950" y="490185"/>
                    </a:lnTo>
                    <a:cubicBezTo>
                      <a:pt x="837490" y="835496"/>
                      <a:pt x="694857" y="1233544"/>
                      <a:pt x="651454" y="1660927"/>
                    </a:cubicBezTo>
                    <a:lnTo>
                      <a:pt x="639386" y="1899922"/>
                    </a:lnTo>
                    <a:lnTo>
                      <a:pt x="0" y="1899922"/>
                    </a:lnTo>
                    <a:lnTo>
                      <a:pt x="3391" y="1765809"/>
                    </a:lnTo>
                    <a:cubicBezTo>
                      <a:pt x="31435" y="1212575"/>
                      <a:pt x="193667" y="694745"/>
                      <a:pt x="458189" y="244218"/>
                    </a:cubicBezTo>
                    <a:lnTo>
                      <a:pt x="617344" y="0"/>
                    </a:lnTo>
                    <a:close/>
                  </a:path>
                </a:pathLst>
              </a:custGeom>
              <a:solidFill>
                <a:srgbClr val="C2C2C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black"/>
                  </a:solidFill>
                  <a:latin typeface="Arial" panose="020B0604020202020204" pitchFamily="34" charset="0"/>
                  <a:cs typeface="Arial" panose="020B0604020202020204" pitchFamily="34" charset="0"/>
                </a:endParaRPr>
              </a:p>
            </p:txBody>
          </p:sp>
        </p:grpSp>
        <p:grpSp>
          <p:nvGrpSpPr>
            <p:cNvPr id="20" name="Group 19">
              <a:extLst>
                <a:ext uri="{FF2B5EF4-FFF2-40B4-BE49-F238E27FC236}">
                  <a16:creationId xmlns:a16="http://schemas.microsoft.com/office/drawing/2014/main" id="{4B4A87D4-D6BB-E845-8805-946335B726AC}"/>
                </a:ext>
              </a:extLst>
            </p:cNvPr>
            <p:cNvGrpSpPr/>
            <p:nvPr/>
          </p:nvGrpSpPr>
          <p:grpSpPr>
            <a:xfrm>
              <a:off x="1484595" y="702908"/>
              <a:ext cx="4577213" cy="756664"/>
              <a:chOff x="-1027511" y="2665688"/>
              <a:chExt cx="4577213" cy="756664"/>
            </a:xfrm>
          </p:grpSpPr>
          <p:sp>
            <p:nvSpPr>
              <p:cNvPr id="65" name="Rectangle 64">
                <a:extLst>
                  <a:ext uri="{FF2B5EF4-FFF2-40B4-BE49-F238E27FC236}">
                    <a16:creationId xmlns:a16="http://schemas.microsoft.com/office/drawing/2014/main" id="{09753CF8-B02B-644D-84E4-188B1E9DFD9D}"/>
                  </a:ext>
                </a:extLst>
              </p:cNvPr>
              <p:cNvSpPr/>
              <p:nvPr/>
            </p:nvSpPr>
            <p:spPr>
              <a:xfrm>
                <a:off x="-1027511" y="2764978"/>
                <a:ext cx="4577213" cy="492443"/>
              </a:xfrm>
              <a:prstGeom prst="rect">
                <a:avLst/>
              </a:prstGeom>
            </p:spPr>
            <p:txBody>
              <a:bodyPr wrap="square">
                <a:spAutoFit/>
              </a:bodyPr>
              <a:lstStyle/>
              <a:p>
                <a:pPr marL="742950" indent="-285750" algn="l" rtl="0" fontAlgn="base">
                  <a:spcBef>
                    <a:spcPts val="0"/>
                  </a:spcBef>
                  <a:spcAft>
                    <a:spcPts val="0"/>
                  </a:spcAft>
                  <a:buFont typeface="Arial" panose="020B0604020202020204" pitchFamily="34" charset="0"/>
                  <a:buChar char="•"/>
                </a:pPr>
                <a:r>
                  <a:rPr lang="en-NZ" sz="1300" b="0" i="0" u="none" strike="noStrike" dirty="0">
                    <a:effectLst/>
                    <a:latin typeface="Arial" panose="020B0604020202020204" pitchFamily="34" charset="0"/>
                    <a:cs typeface="Arial" panose="020B0604020202020204" pitchFamily="34" charset="0"/>
                  </a:rPr>
                  <a:t>Expertise</a:t>
                </a:r>
              </a:p>
              <a:p>
                <a:pPr marL="742950" indent="-285750" algn="l" rtl="0" fontAlgn="base">
                  <a:spcBef>
                    <a:spcPts val="0"/>
                  </a:spcBef>
                  <a:spcAft>
                    <a:spcPts val="0"/>
                  </a:spcAft>
                  <a:buFont typeface="Arial" panose="020B0604020202020204" pitchFamily="34" charset="0"/>
                  <a:buChar char="•"/>
                </a:pPr>
                <a:r>
                  <a:rPr lang="en-NZ" sz="1300" b="0" i="0" u="none" strike="noStrike" dirty="0">
                    <a:effectLst/>
                    <a:latin typeface="Arial" panose="020B0604020202020204" pitchFamily="34" charset="0"/>
                    <a:cs typeface="Arial" panose="020B0604020202020204" pitchFamily="34" charset="0"/>
                  </a:rPr>
                  <a:t>Technical Tools</a:t>
                </a:r>
              </a:p>
            </p:txBody>
          </p:sp>
          <p:sp>
            <p:nvSpPr>
              <p:cNvPr id="66" name="TextBox 65">
                <a:extLst>
                  <a:ext uri="{FF2B5EF4-FFF2-40B4-BE49-F238E27FC236}">
                    <a16:creationId xmlns:a16="http://schemas.microsoft.com/office/drawing/2014/main" id="{65BCF976-633A-F745-8E44-2B66598F236A}"/>
                  </a:ext>
                </a:extLst>
              </p:cNvPr>
              <p:cNvSpPr txBox="1"/>
              <p:nvPr/>
            </p:nvSpPr>
            <p:spPr>
              <a:xfrm rot="16200000">
                <a:off x="21472" y="2463955"/>
                <a:ext cx="430887" cy="1138773"/>
              </a:xfrm>
              <a:prstGeom prst="rect">
                <a:avLst/>
              </a:prstGeom>
              <a:noFill/>
            </p:spPr>
            <p:txBody>
              <a:bodyPr vert="vert270" wrap="square" rtlCol="0">
                <a:spAutoFit/>
              </a:bodyPr>
              <a:lstStyle/>
              <a:p>
                <a:pPr algn="ctr"/>
                <a:r>
                  <a:rPr lang="en-NZ" sz="1600" b="1" dirty="0">
                    <a:latin typeface="Arial" panose="020B0604020202020204" pitchFamily="34" charset="0"/>
                    <a:cs typeface="Arial" panose="020B0604020202020204" pitchFamily="34" charset="0"/>
                  </a:rPr>
                  <a:t>Technical</a:t>
                </a:r>
                <a:endParaRPr lang="en-US" sz="1400" b="1" dirty="0">
                  <a:latin typeface="Arial" panose="020B0604020202020204" pitchFamily="34" charset="0"/>
                  <a:cs typeface="Arial" panose="020B0604020202020204" pitchFamily="34" charset="0"/>
                </a:endParaRPr>
              </a:p>
            </p:txBody>
          </p:sp>
          <p:cxnSp>
            <p:nvCxnSpPr>
              <p:cNvPr id="67" name="Straight Connector 66">
                <a:extLst>
                  <a:ext uri="{FF2B5EF4-FFF2-40B4-BE49-F238E27FC236}">
                    <a16:creationId xmlns:a16="http://schemas.microsoft.com/office/drawing/2014/main" id="{DF163958-FCA6-BC4A-8293-397461E4909D}"/>
                  </a:ext>
                </a:extLst>
              </p:cNvPr>
              <p:cNvCxnSpPr/>
              <p:nvPr/>
            </p:nvCxnSpPr>
            <p:spPr>
              <a:xfrm rot="5400000">
                <a:off x="727459" y="3044020"/>
                <a:ext cx="756664" cy="0"/>
              </a:xfrm>
              <a:prstGeom prst="line">
                <a:avLst/>
              </a:prstGeom>
              <a:ln w="25400">
                <a:solidFill>
                  <a:srgbClr val="A6A6A6"/>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3561ED15-4155-0F47-AC97-2A3FFC10E9A3}"/>
                </a:ext>
              </a:extLst>
            </p:cNvPr>
            <p:cNvGrpSpPr/>
            <p:nvPr/>
          </p:nvGrpSpPr>
          <p:grpSpPr>
            <a:xfrm>
              <a:off x="1969386" y="2021865"/>
              <a:ext cx="4577213" cy="756664"/>
              <a:chOff x="-1675104" y="2727727"/>
              <a:chExt cx="4577213" cy="756664"/>
            </a:xfrm>
          </p:grpSpPr>
          <p:sp>
            <p:nvSpPr>
              <p:cNvPr id="60" name="Rectangle 59">
                <a:extLst>
                  <a:ext uri="{FF2B5EF4-FFF2-40B4-BE49-F238E27FC236}">
                    <a16:creationId xmlns:a16="http://schemas.microsoft.com/office/drawing/2014/main" id="{3E0F6D17-681F-0940-9E35-C5391D540806}"/>
                  </a:ext>
                </a:extLst>
              </p:cNvPr>
              <p:cNvSpPr/>
              <p:nvPr/>
            </p:nvSpPr>
            <p:spPr>
              <a:xfrm>
                <a:off x="-1675104" y="2834215"/>
                <a:ext cx="4577213" cy="523220"/>
              </a:xfrm>
              <a:prstGeom prst="rect">
                <a:avLst/>
              </a:prstGeom>
            </p:spPr>
            <p:txBody>
              <a:bodyPr wrap="square">
                <a:spAutoFit/>
              </a:bodyPr>
              <a:lstStyle/>
              <a:p>
                <a:pPr marL="285750" indent="-285750">
                  <a:buFont typeface="Arial" panose="020B0604020202020204" pitchFamily="34" charset="0"/>
                  <a:buChar char="•"/>
                  <a:defRPr/>
                </a:pPr>
                <a:r>
                  <a:rPr lang="en-US" sz="1400" kern="0" dirty="0">
                    <a:latin typeface="Arial" panose="020B0604020202020204" pitchFamily="34" charset="0"/>
                    <a:cs typeface="Arial" panose="020B0604020202020204" pitchFamily="34" charset="0"/>
                  </a:rPr>
                  <a:t>Logistics </a:t>
                </a:r>
              </a:p>
              <a:p>
                <a:pPr marL="285750" indent="-285750">
                  <a:buFont typeface="Arial" panose="020B0604020202020204" pitchFamily="34" charset="0"/>
                  <a:buChar char="•"/>
                  <a:defRPr/>
                </a:pPr>
                <a:r>
                  <a:rPr lang="en-US" sz="1400" kern="0" dirty="0">
                    <a:latin typeface="Arial" panose="020B0604020202020204" pitchFamily="34" charset="0"/>
                    <a:cs typeface="Arial" panose="020B0604020202020204" pitchFamily="34" charset="0"/>
                  </a:rPr>
                  <a:t>Time Management</a:t>
                </a:r>
              </a:p>
            </p:txBody>
          </p:sp>
          <p:cxnSp>
            <p:nvCxnSpPr>
              <p:cNvPr id="62" name="Straight Connector 61">
                <a:extLst>
                  <a:ext uri="{FF2B5EF4-FFF2-40B4-BE49-F238E27FC236}">
                    <a16:creationId xmlns:a16="http://schemas.microsoft.com/office/drawing/2014/main" id="{6897F940-6416-4845-AF31-D59110E4A006}"/>
                  </a:ext>
                </a:extLst>
              </p:cNvPr>
              <p:cNvCxnSpPr/>
              <p:nvPr/>
            </p:nvCxnSpPr>
            <p:spPr>
              <a:xfrm rot="5400000">
                <a:off x="202617" y="3106059"/>
                <a:ext cx="756664" cy="0"/>
              </a:xfrm>
              <a:prstGeom prst="line">
                <a:avLst/>
              </a:prstGeom>
              <a:ln w="25400">
                <a:solidFill>
                  <a:srgbClr val="A6A6A6"/>
                </a:solidFill>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EBD826AD-E6F0-E042-867A-54979C1BD94B}"/>
                </a:ext>
              </a:extLst>
            </p:cNvPr>
            <p:cNvGrpSpPr/>
            <p:nvPr/>
          </p:nvGrpSpPr>
          <p:grpSpPr>
            <a:xfrm>
              <a:off x="2373584" y="3278783"/>
              <a:ext cx="4470687" cy="756664"/>
              <a:chOff x="-1653721" y="2727727"/>
              <a:chExt cx="4470687" cy="756664"/>
            </a:xfrm>
          </p:grpSpPr>
          <p:sp>
            <p:nvSpPr>
              <p:cNvPr id="55" name="Rectangle 54">
                <a:extLst>
                  <a:ext uri="{FF2B5EF4-FFF2-40B4-BE49-F238E27FC236}">
                    <a16:creationId xmlns:a16="http://schemas.microsoft.com/office/drawing/2014/main" id="{4D490054-8536-5F46-BE18-8E68E47F444E}"/>
                  </a:ext>
                </a:extLst>
              </p:cNvPr>
              <p:cNvSpPr/>
              <p:nvPr/>
            </p:nvSpPr>
            <p:spPr>
              <a:xfrm>
                <a:off x="-1653721" y="2785008"/>
                <a:ext cx="4470687" cy="523220"/>
              </a:xfrm>
              <a:prstGeom prst="rect">
                <a:avLst/>
              </a:prstGeom>
            </p:spPr>
            <p:txBody>
              <a:bodyPr wrap="square">
                <a:spAutoFit/>
              </a:bodyPr>
              <a:lstStyle/>
              <a:p>
                <a:pPr marL="285750" indent="-285750">
                  <a:buFont typeface="Arial" panose="020B0604020202020204" pitchFamily="34" charset="0"/>
                  <a:buChar char="•"/>
                  <a:defRPr/>
                </a:pPr>
                <a:r>
                  <a:rPr lang="en-US" sz="1400" kern="0" dirty="0">
                    <a:latin typeface="Arial" panose="020B0604020202020204" pitchFamily="34" charset="0"/>
                    <a:cs typeface="Arial" panose="020B0604020202020204" pitchFamily="34" charset="0"/>
                  </a:rPr>
                  <a:t>Time Management</a:t>
                </a:r>
              </a:p>
              <a:p>
                <a:pPr marL="285750" indent="-285750">
                  <a:buFont typeface="Arial" panose="020B0604020202020204" pitchFamily="34" charset="0"/>
                  <a:buChar char="•"/>
                  <a:defRPr/>
                </a:pPr>
                <a:r>
                  <a:rPr lang="en-US" sz="1400" kern="0" dirty="0">
                    <a:latin typeface="Arial" panose="020B0604020202020204" pitchFamily="34" charset="0"/>
                    <a:cs typeface="Arial" panose="020B0604020202020204" pitchFamily="34" charset="0"/>
                  </a:rPr>
                  <a:t>Attendance</a:t>
                </a:r>
              </a:p>
            </p:txBody>
          </p:sp>
          <p:cxnSp>
            <p:nvCxnSpPr>
              <p:cNvPr id="57" name="Straight Connector 56">
                <a:extLst>
                  <a:ext uri="{FF2B5EF4-FFF2-40B4-BE49-F238E27FC236}">
                    <a16:creationId xmlns:a16="http://schemas.microsoft.com/office/drawing/2014/main" id="{56196AC1-7537-D349-8B13-DF9764B8F489}"/>
                  </a:ext>
                </a:extLst>
              </p:cNvPr>
              <p:cNvCxnSpPr/>
              <p:nvPr/>
            </p:nvCxnSpPr>
            <p:spPr>
              <a:xfrm rot="5400000">
                <a:off x="202617" y="3106059"/>
                <a:ext cx="756664" cy="0"/>
              </a:xfrm>
              <a:prstGeom prst="line">
                <a:avLst/>
              </a:prstGeom>
              <a:ln w="25400">
                <a:solidFill>
                  <a:srgbClr val="A6A6A6"/>
                </a:solidFill>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B8D35B6E-37CC-4745-A54D-AA59861419A9}"/>
                </a:ext>
              </a:extLst>
            </p:cNvPr>
            <p:cNvGrpSpPr/>
            <p:nvPr/>
          </p:nvGrpSpPr>
          <p:grpSpPr>
            <a:xfrm>
              <a:off x="1950679" y="4535701"/>
              <a:ext cx="4577213" cy="756664"/>
              <a:chOff x="-1693811" y="2727727"/>
              <a:chExt cx="4577213" cy="756664"/>
            </a:xfrm>
          </p:grpSpPr>
          <p:sp>
            <p:nvSpPr>
              <p:cNvPr id="38" name="Rectangle 37">
                <a:extLst>
                  <a:ext uri="{FF2B5EF4-FFF2-40B4-BE49-F238E27FC236}">
                    <a16:creationId xmlns:a16="http://schemas.microsoft.com/office/drawing/2014/main" id="{EBA16E1F-DF10-2748-8DCF-B9A850854216}"/>
                  </a:ext>
                </a:extLst>
              </p:cNvPr>
              <p:cNvSpPr/>
              <p:nvPr/>
            </p:nvSpPr>
            <p:spPr>
              <a:xfrm>
                <a:off x="-1693811" y="2833906"/>
                <a:ext cx="4577213" cy="523220"/>
              </a:xfrm>
              <a:prstGeom prst="rect">
                <a:avLst/>
              </a:prstGeom>
            </p:spPr>
            <p:txBody>
              <a:bodyPr wrap="square">
                <a:spAutoFit/>
              </a:bodyPr>
              <a:lstStyle/>
              <a:p>
                <a:pPr marL="285750" indent="-285750">
                  <a:buFont typeface="Arial" panose="020B0604020202020204" pitchFamily="34" charset="0"/>
                  <a:buChar char="•"/>
                  <a:defRPr/>
                </a:pPr>
                <a:r>
                  <a:rPr lang="en-US" sz="1400" kern="0" dirty="0">
                    <a:latin typeface="Arial" panose="020B0604020202020204" pitchFamily="34" charset="0"/>
                    <a:cs typeface="Arial" panose="020B0604020202020204" pitchFamily="34" charset="0"/>
                  </a:rPr>
                  <a:t>Available Resource </a:t>
                </a:r>
              </a:p>
              <a:p>
                <a:pPr marL="285750" indent="-285750">
                  <a:buFont typeface="Arial" panose="020B0604020202020204" pitchFamily="34" charset="0"/>
                  <a:buChar char="•"/>
                  <a:defRPr/>
                </a:pPr>
                <a:r>
                  <a:rPr lang="en-US" sz="1400" kern="0" dirty="0">
                    <a:latin typeface="Arial" panose="020B0604020202020204" pitchFamily="34" charset="0"/>
                    <a:cs typeface="Arial" panose="020B0604020202020204" pitchFamily="34" charset="0"/>
                  </a:rPr>
                  <a:t>Required Resources</a:t>
                </a:r>
              </a:p>
            </p:txBody>
          </p:sp>
          <p:cxnSp>
            <p:nvCxnSpPr>
              <p:cNvPr id="40" name="Straight Connector 39">
                <a:extLst>
                  <a:ext uri="{FF2B5EF4-FFF2-40B4-BE49-F238E27FC236}">
                    <a16:creationId xmlns:a16="http://schemas.microsoft.com/office/drawing/2014/main" id="{98112870-49D3-014C-A025-C65CC3EF715A}"/>
                  </a:ext>
                </a:extLst>
              </p:cNvPr>
              <p:cNvCxnSpPr/>
              <p:nvPr/>
            </p:nvCxnSpPr>
            <p:spPr>
              <a:xfrm rot="5400000">
                <a:off x="202617" y="3106059"/>
                <a:ext cx="756664" cy="0"/>
              </a:xfrm>
              <a:prstGeom prst="line">
                <a:avLst/>
              </a:prstGeom>
              <a:ln w="25400">
                <a:solidFill>
                  <a:srgbClr val="A6A6A6"/>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DD44C681-412F-2249-B7B8-D00E154E68A2}"/>
                </a:ext>
              </a:extLst>
            </p:cNvPr>
            <p:cNvGrpSpPr/>
            <p:nvPr/>
          </p:nvGrpSpPr>
          <p:grpSpPr>
            <a:xfrm>
              <a:off x="966304" y="5810210"/>
              <a:ext cx="4577213" cy="756664"/>
              <a:chOff x="-1545802" y="2745318"/>
              <a:chExt cx="4577213" cy="756664"/>
            </a:xfrm>
          </p:grpSpPr>
          <p:sp>
            <p:nvSpPr>
              <p:cNvPr id="33" name="Rectangle 32">
                <a:extLst>
                  <a:ext uri="{FF2B5EF4-FFF2-40B4-BE49-F238E27FC236}">
                    <a16:creationId xmlns:a16="http://schemas.microsoft.com/office/drawing/2014/main" id="{B8794430-B473-A34D-B20D-C485682661C5}"/>
                  </a:ext>
                </a:extLst>
              </p:cNvPr>
              <p:cNvSpPr/>
              <p:nvPr/>
            </p:nvSpPr>
            <p:spPr>
              <a:xfrm>
                <a:off x="-1545802" y="2998337"/>
                <a:ext cx="4577213" cy="307777"/>
              </a:xfrm>
              <a:prstGeom prst="rect">
                <a:avLst/>
              </a:prstGeom>
            </p:spPr>
            <p:txBody>
              <a:bodyPr wrap="square">
                <a:spAutoFit/>
              </a:bodyPr>
              <a:lstStyle/>
              <a:p>
                <a:pPr marL="285750" indent="-285750">
                  <a:buFont typeface="Arial" panose="020B0604020202020204" pitchFamily="34" charset="0"/>
                  <a:buChar char="•"/>
                  <a:defRPr/>
                </a:pPr>
                <a:r>
                  <a:rPr lang="en-US" sz="1400" kern="0" dirty="0">
                    <a:latin typeface="Arial" panose="020B0604020202020204" pitchFamily="34" charset="0"/>
                    <a:cs typeface="Arial" panose="020B0604020202020204" pitchFamily="34" charset="0"/>
                  </a:rPr>
                  <a:t>Cost consideration</a:t>
                </a:r>
              </a:p>
            </p:txBody>
          </p:sp>
          <p:cxnSp>
            <p:nvCxnSpPr>
              <p:cNvPr id="35" name="Straight Connector 34">
                <a:extLst>
                  <a:ext uri="{FF2B5EF4-FFF2-40B4-BE49-F238E27FC236}">
                    <a16:creationId xmlns:a16="http://schemas.microsoft.com/office/drawing/2014/main" id="{FC0E6D70-1CFF-B743-8B50-9920A965EDD2}"/>
                  </a:ext>
                </a:extLst>
              </p:cNvPr>
              <p:cNvCxnSpPr/>
              <p:nvPr/>
            </p:nvCxnSpPr>
            <p:spPr>
              <a:xfrm rot="5400000">
                <a:off x="431217" y="3123650"/>
                <a:ext cx="756664" cy="0"/>
              </a:xfrm>
              <a:prstGeom prst="line">
                <a:avLst/>
              </a:prstGeom>
              <a:ln w="25400">
                <a:solidFill>
                  <a:srgbClr val="A6A6A6"/>
                </a:solidFill>
              </a:ln>
            </p:spPr>
            <p:style>
              <a:lnRef idx="1">
                <a:schemeClr val="accent1"/>
              </a:lnRef>
              <a:fillRef idx="0">
                <a:schemeClr val="accent1"/>
              </a:fillRef>
              <a:effectRef idx="0">
                <a:schemeClr val="accent1"/>
              </a:effectRef>
              <a:fontRef idx="minor">
                <a:schemeClr val="tx1"/>
              </a:fontRef>
            </p:style>
          </p:cxnSp>
        </p:grpSp>
      </p:grpSp>
      <p:sp>
        <p:nvSpPr>
          <p:cNvPr id="114" name="Freeform 21">
            <a:extLst>
              <a:ext uri="{FF2B5EF4-FFF2-40B4-BE49-F238E27FC236}">
                <a16:creationId xmlns:a16="http://schemas.microsoft.com/office/drawing/2014/main" id="{F904A6D5-8066-734D-873F-0693FF46D567}"/>
              </a:ext>
            </a:extLst>
          </p:cNvPr>
          <p:cNvSpPr>
            <a:spLocks/>
          </p:cNvSpPr>
          <p:nvPr/>
        </p:nvSpPr>
        <p:spPr bwMode="auto">
          <a:xfrm rot="12899045" flipH="1" flipV="1">
            <a:off x="10987539" y="1099809"/>
            <a:ext cx="1471764" cy="1441004"/>
          </a:xfrm>
          <a:custGeom>
            <a:avLst/>
            <a:gdLst>
              <a:gd name="T0" fmla="*/ 5531 w 10364"/>
              <a:gd name="T1" fmla="*/ 0 h 10154"/>
              <a:gd name="T2" fmla="*/ 0 w 10364"/>
              <a:gd name="T3" fmla="*/ 7613 h 10154"/>
              <a:gd name="T4" fmla="*/ 7820 w 10364"/>
              <a:gd name="T5" fmla="*/ 10154 h 10154"/>
              <a:gd name="T6" fmla="*/ 10364 w 10364"/>
              <a:gd name="T7" fmla="*/ 6652 h 10154"/>
              <a:gd name="T8" fmla="*/ 5531 w 10364"/>
              <a:gd name="T9" fmla="*/ 0 h 10154"/>
            </a:gdLst>
            <a:ahLst/>
            <a:cxnLst>
              <a:cxn ang="0">
                <a:pos x="T0" y="T1"/>
              </a:cxn>
              <a:cxn ang="0">
                <a:pos x="T2" y="T3"/>
              </a:cxn>
              <a:cxn ang="0">
                <a:pos x="T4" y="T5"/>
              </a:cxn>
              <a:cxn ang="0">
                <a:pos x="T6" y="T7"/>
              </a:cxn>
              <a:cxn ang="0">
                <a:pos x="T8" y="T9"/>
              </a:cxn>
            </a:cxnLst>
            <a:rect l="0" t="0" r="r" b="b"/>
            <a:pathLst>
              <a:path w="10364" h="10154">
                <a:moveTo>
                  <a:pt x="5531" y="0"/>
                </a:moveTo>
                <a:cubicBezTo>
                  <a:pt x="2930" y="1890"/>
                  <a:pt x="994" y="4555"/>
                  <a:pt x="0" y="7613"/>
                </a:cubicBezTo>
                <a:lnTo>
                  <a:pt x="7820" y="10154"/>
                </a:lnTo>
                <a:cubicBezTo>
                  <a:pt x="8277" y="8747"/>
                  <a:pt x="9167" y="7521"/>
                  <a:pt x="10364" y="6652"/>
                </a:cubicBezTo>
                <a:lnTo>
                  <a:pt x="5531"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latin typeface="Arial" panose="020B0604020202020204" pitchFamily="34" charset="0"/>
              <a:cs typeface="Arial" panose="020B0604020202020204" pitchFamily="34" charset="0"/>
            </a:endParaRPr>
          </a:p>
        </p:txBody>
      </p:sp>
      <p:sp>
        <p:nvSpPr>
          <p:cNvPr id="115" name="TextBox 114">
            <a:extLst>
              <a:ext uri="{FF2B5EF4-FFF2-40B4-BE49-F238E27FC236}">
                <a16:creationId xmlns:a16="http://schemas.microsoft.com/office/drawing/2014/main" id="{05D96719-EF43-614B-8323-40EC14F73738}"/>
              </a:ext>
            </a:extLst>
          </p:cNvPr>
          <p:cNvSpPr txBox="1"/>
          <p:nvPr/>
        </p:nvSpPr>
        <p:spPr>
          <a:xfrm rot="5400000" flipH="1">
            <a:off x="8534662" y="1417534"/>
            <a:ext cx="430887" cy="1457819"/>
          </a:xfrm>
          <a:prstGeom prst="rect">
            <a:avLst/>
          </a:prstGeom>
          <a:noFill/>
        </p:spPr>
        <p:txBody>
          <a:bodyPr vert="vert270" wrap="square" rtlCol="0">
            <a:spAutoFit/>
          </a:bodyPr>
          <a:lstStyle/>
          <a:p>
            <a:pPr algn="ctr"/>
            <a:r>
              <a:rPr lang="en-NZ" sz="1600" b="1" dirty="0">
                <a:latin typeface="Arial" panose="020B0604020202020204" pitchFamily="34" charset="0"/>
                <a:cs typeface="Arial" panose="020B0604020202020204" pitchFamily="34" charset="0"/>
              </a:rPr>
              <a:t>Operational</a:t>
            </a:r>
            <a:endParaRPr lang="en-US" sz="1400" b="1" dirty="0">
              <a:latin typeface="Arial" panose="020B0604020202020204" pitchFamily="34" charset="0"/>
              <a:cs typeface="Arial" panose="020B0604020202020204" pitchFamily="34" charset="0"/>
            </a:endParaRPr>
          </a:p>
        </p:txBody>
      </p:sp>
      <p:sp>
        <p:nvSpPr>
          <p:cNvPr id="116" name="TextBox 115">
            <a:extLst>
              <a:ext uri="{FF2B5EF4-FFF2-40B4-BE49-F238E27FC236}">
                <a16:creationId xmlns:a16="http://schemas.microsoft.com/office/drawing/2014/main" id="{5B854B6B-9A68-7C4D-ADF3-8E2FA0588C27}"/>
              </a:ext>
            </a:extLst>
          </p:cNvPr>
          <p:cNvSpPr txBox="1"/>
          <p:nvPr/>
        </p:nvSpPr>
        <p:spPr>
          <a:xfrm rot="5400000" flipH="1">
            <a:off x="8100304" y="2789101"/>
            <a:ext cx="461665" cy="1138773"/>
          </a:xfrm>
          <a:prstGeom prst="rect">
            <a:avLst/>
          </a:prstGeom>
          <a:noFill/>
        </p:spPr>
        <p:txBody>
          <a:bodyPr vert="vert270" wrap="square" rtlCol="0">
            <a:spAutoFit/>
          </a:bodyPr>
          <a:lstStyle/>
          <a:p>
            <a:pPr algn="ctr"/>
            <a:r>
              <a:rPr lang="en-NZ" b="1" dirty="0">
                <a:latin typeface="Arial" panose="020B0604020202020204" pitchFamily="34" charset="0"/>
                <a:cs typeface="Arial" panose="020B0604020202020204" pitchFamily="34" charset="0"/>
              </a:rPr>
              <a:t>Schedule</a:t>
            </a:r>
            <a:endParaRPr lang="en-US" sz="1400" b="1" dirty="0">
              <a:latin typeface="Arial" panose="020B0604020202020204" pitchFamily="34" charset="0"/>
              <a:cs typeface="Arial" panose="020B0604020202020204" pitchFamily="34" charset="0"/>
            </a:endParaRPr>
          </a:p>
        </p:txBody>
      </p:sp>
      <p:sp>
        <p:nvSpPr>
          <p:cNvPr id="117" name="TextBox 116">
            <a:extLst>
              <a:ext uri="{FF2B5EF4-FFF2-40B4-BE49-F238E27FC236}">
                <a16:creationId xmlns:a16="http://schemas.microsoft.com/office/drawing/2014/main" id="{A6D78F2E-C796-874A-8A8B-3994DE9761A8}"/>
              </a:ext>
            </a:extLst>
          </p:cNvPr>
          <p:cNvSpPr txBox="1"/>
          <p:nvPr/>
        </p:nvSpPr>
        <p:spPr>
          <a:xfrm rot="5400000" flipH="1">
            <a:off x="8403540" y="4085525"/>
            <a:ext cx="430887" cy="1138773"/>
          </a:xfrm>
          <a:prstGeom prst="rect">
            <a:avLst/>
          </a:prstGeom>
          <a:noFill/>
        </p:spPr>
        <p:txBody>
          <a:bodyPr vert="vert270" wrap="square" rtlCol="0">
            <a:spAutoFit/>
          </a:bodyPr>
          <a:lstStyle/>
          <a:p>
            <a:pPr algn="ctr"/>
            <a:r>
              <a:rPr lang="en-NZ" sz="1600" b="1" dirty="0">
                <a:latin typeface="Arial" panose="020B0604020202020204" pitchFamily="34" charset="0"/>
                <a:cs typeface="Arial" panose="020B0604020202020204" pitchFamily="34" charset="0"/>
              </a:rPr>
              <a:t>Resource</a:t>
            </a:r>
            <a:endParaRPr lang="en-US" sz="1400" b="1" dirty="0">
              <a:latin typeface="Arial" panose="020B0604020202020204" pitchFamily="34" charset="0"/>
              <a:cs typeface="Arial" panose="020B0604020202020204" pitchFamily="34" charset="0"/>
            </a:endParaRPr>
          </a:p>
        </p:txBody>
      </p:sp>
      <p:sp>
        <p:nvSpPr>
          <p:cNvPr id="118" name="TextBox 117">
            <a:extLst>
              <a:ext uri="{FF2B5EF4-FFF2-40B4-BE49-F238E27FC236}">
                <a16:creationId xmlns:a16="http://schemas.microsoft.com/office/drawing/2014/main" id="{105846E6-A3B9-DE48-93DC-A0636B949F6C}"/>
              </a:ext>
            </a:extLst>
          </p:cNvPr>
          <p:cNvSpPr txBox="1"/>
          <p:nvPr/>
        </p:nvSpPr>
        <p:spPr>
          <a:xfrm rot="5400000" flipH="1">
            <a:off x="9378768" y="5373804"/>
            <a:ext cx="430887" cy="1138773"/>
          </a:xfrm>
          <a:prstGeom prst="rect">
            <a:avLst/>
          </a:prstGeom>
          <a:noFill/>
        </p:spPr>
        <p:txBody>
          <a:bodyPr vert="vert270" wrap="square" rtlCol="0">
            <a:spAutoFit/>
          </a:bodyPr>
          <a:lstStyle/>
          <a:p>
            <a:pPr algn="ctr"/>
            <a:r>
              <a:rPr lang="en-NZ" sz="1600" b="1" dirty="0">
                <a:latin typeface="Arial" panose="020B0604020202020204" pitchFamily="34" charset="0"/>
                <a:cs typeface="Arial" panose="020B0604020202020204" pitchFamily="34" charset="0"/>
              </a:rPr>
              <a:t>Financial</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8516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Forma libre: forma 74">
            <a:extLst>
              <a:ext uri="{FF2B5EF4-FFF2-40B4-BE49-F238E27FC236}">
                <a16:creationId xmlns:a16="http://schemas.microsoft.com/office/drawing/2014/main" id="{17CBFB39-9B1A-E984-B33B-2704106041FB}"/>
              </a:ext>
            </a:extLst>
          </p:cNvPr>
          <p:cNvSpPr/>
          <p:nvPr/>
        </p:nvSpPr>
        <p:spPr>
          <a:xfrm rot="12141101">
            <a:off x="3288790" y="1148921"/>
            <a:ext cx="1722543" cy="1574453"/>
          </a:xfrm>
          <a:custGeom>
            <a:avLst/>
            <a:gdLst>
              <a:gd name="connsiteX0" fmla="*/ 0 w 1722543"/>
              <a:gd name="connsiteY0" fmla="*/ 1419740 h 1574453"/>
              <a:gd name="connsiteX1" fmla="*/ 416589 w 1722543"/>
              <a:gd name="connsiteY1" fmla="*/ 421324 h 1574453"/>
              <a:gd name="connsiteX2" fmla="*/ 458006 w 1722543"/>
              <a:gd name="connsiteY2" fmla="*/ 436200 h 1574453"/>
              <a:gd name="connsiteX3" fmla="*/ 563850 w 1722543"/>
              <a:gd name="connsiteY3" fmla="*/ 459748 h 1574453"/>
              <a:gd name="connsiteX4" fmla="*/ 830504 w 1722543"/>
              <a:gd name="connsiteY4" fmla="*/ 0 h 1574453"/>
              <a:gd name="connsiteX5" fmla="*/ 1098777 w 1722543"/>
              <a:gd name="connsiteY5" fmla="*/ 462542 h 1574453"/>
              <a:gd name="connsiteX6" fmla="*/ 1217420 w 1722543"/>
              <a:gd name="connsiteY6" fmla="*/ 435667 h 1574453"/>
              <a:gd name="connsiteX7" fmla="*/ 1311131 w 1722543"/>
              <a:gd name="connsiteY7" fmla="*/ 402266 h 1574453"/>
              <a:gd name="connsiteX8" fmla="*/ 1722543 w 1722543"/>
              <a:gd name="connsiteY8" fmla="*/ 1402823 h 1574453"/>
              <a:gd name="connsiteX9" fmla="*/ 1531045 w 1722543"/>
              <a:gd name="connsiteY9" fmla="*/ 1471082 h 1574453"/>
              <a:gd name="connsiteX10" fmla="*/ 145650 w 1722543"/>
              <a:gd name="connsiteY10" fmla="*/ 1472055 h 157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43" h="1574453">
                <a:moveTo>
                  <a:pt x="0" y="1419740"/>
                </a:moveTo>
                <a:lnTo>
                  <a:pt x="416589" y="421324"/>
                </a:lnTo>
                <a:lnTo>
                  <a:pt x="458006" y="436200"/>
                </a:lnTo>
                <a:lnTo>
                  <a:pt x="563850" y="459748"/>
                </a:lnTo>
                <a:lnTo>
                  <a:pt x="830504" y="0"/>
                </a:lnTo>
                <a:lnTo>
                  <a:pt x="1098777" y="462542"/>
                </a:lnTo>
                <a:lnTo>
                  <a:pt x="1217420" y="435667"/>
                </a:lnTo>
                <a:lnTo>
                  <a:pt x="1311131" y="402266"/>
                </a:lnTo>
                <a:lnTo>
                  <a:pt x="1722543" y="1402823"/>
                </a:lnTo>
                <a:lnTo>
                  <a:pt x="1531045" y="1471082"/>
                </a:lnTo>
                <a:cubicBezTo>
                  <a:pt x="1090915" y="1604665"/>
                  <a:pt x="610229" y="1612757"/>
                  <a:pt x="145650" y="147205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2" name="Forma libre: forma 81">
            <a:extLst>
              <a:ext uri="{FF2B5EF4-FFF2-40B4-BE49-F238E27FC236}">
                <a16:creationId xmlns:a16="http://schemas.microsoft.com/office/drawing/2014/main" id="{C633E375-5716-A1F9-0A51-5E0D3D096581}"/>
              </a:ext>
            </a:extLst>
          </p:cNvPr>
          <p:cNvSpPr/>
          <p:nvPr/>
        </p:nvSpPr>
        <p:spPr>
          <a:xfrm rot="9059531">
            <a:off x="2098587" y="1151164"/>
            <a:ext cx="1682410" cy="1572131"/>
          </a:xfrm>
          <a:custGeom>
            <a:avLst/>
            <a:gdLst>
              <a:gd name="connsiteX0" fmla="*/ 0 w 1682410"/>
              <a:gd name="connsiteY0" fmla="*/ 1339429 h 1572131"/>
              <a:gd name="connsiteX1" fmla="*/ 525938 w 1682410"/>
              <a:gd name="connsiteY1" fmla="*/ 390916 h 1572131"/>
              <a:gd name="connsiteX2" fmla="*/ 617201 w 1682410"/>
              <a:gd name="connsiteY2" fmla="*/ 425577 h 1572131"/>
              <a:gd name="connsiteX3" fmla="*/ 688037 w 1682410"/>
              <a:gd name="connsiteY3" fmla="*/ 443104 h 1572131"/>
              <a:gd name="connsiteX4" fmla="*/ 945037 w 1682410"/>
              <a:gd name="connsiteY4" fmla="*/ 0 h 1572131"/>
              <a:gd name="connsiteX5" fmla="*/ 1220002 w 1682410"/>
              <a:gd name="connsiteY5" fmla="*/ 474078 h 1572131"/>
              <a:gd name="connsiteX6" fmla="*/ 1286231 w 1682410"/>
              <a:gd name="connsiteY6" fmla="*/ 463023 h 1572131"/>
              <a:gd name="connsiteX7" fmla="*/ 1384357 w 1682410"/>
              <a:gd name="connsiteY7" fmla="*/ 438882 h 1572131"/>
              <a:gd name="connsiteX8" fmla="*/ 1682410 w 1682410"/>
              <a:gd name="connsiteY8" fmla="*/ 1478854 h 1572131"/>
              <a:gd name="connsiteX9" fmla="*/ 67734 w 1682410"/>
              <a:gd name="connsiteY9" fmla="*/ 1372867 h 157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2410" h="1572131">
                <a:moveTo>
                  <a:pt x="0" y="1339429"/>
                </a:moveTo>
                <a:lnTo>
                  <a:pt x="525938" y="390916"/>
                </a:lnTo>
                <a:lnTo>
                  <a:pt x="617201" y="425577"/>
                </a:lnTo>
                <a:lnTo>
                  <a:pt x="688037" y="443104"/>
                </a:lnTo>
                <a:lnTo>
                  <a:pt x="945037" y="0"/>
                </a:lnTo>
                <a:lnTo>
                  <a:pt x="1220002" y="474078"/>
                </a:lnTo>
                <a:lnTo>
                  <a:pt x="1286231" y="463023"/>
                </a:lnTo>
                <a:cubicBezTo>
                  <a:pt x="1318967" y="456279"/>
                  <a:pt x="1351695" y="448243"/>
                  <a:pt x="1384357" y="438882"/>
                </a:cubicBezTo>
                <a:lnTo>
                  <a:pt x="1682410" y="1478854"/>
                </a:lnTo>
                <a:cubicBezTo>
                  <a:pt x="1126281" y="1638239"/>
                  <a:pt x="559691" y="1587183"/>
                  <a:pt x="67734" y="1372867"/>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1" name="Forma libre: forma 80">
            <a:extLst>
              <a:ext uri="{FF2B5EF4-FFF2-40B4-BE49-F238E27FC236}">
                <a16:creationId xmlns:a16="http://schemas.microsoft.com/office/drawing/2014/main" id="{D99731E8-9A2D-CFE3-DA25-F3CA9B443657}"/>
              </a:ext>
            </a:extLst>
          </p:cNvPr>
          <p:cNvSpPr/>
          <p:nvPr/>
        </p:nvSpPr>
        <p:spPr>
          <a:xfrm rot="6537329">
            <a:off x="1259585" y="2048662"/>
            <a:ext cx="1637445" cy="1608262"/>
          </a:xfrm>
          <a:custGeom>
            <a:avLst/>
            <a:gdLst>
              <a:gd name="connsiteX0" fmla="*/ 0 w 1637445"/>
              <a:gd name="connsiteY0" fmla="*/ 1435643 h 1608262"/>
              <a:gd name="connsiteX1" fmla="*/ 477079 w 1637445"/>
              <a:gd name="connsiteY1" fmla="*/ 459413 h 1608262"/>
              <a:gd name="connsiteX2" fmla="*/ 558205 w 1637445"/>
              <a:gd name="connsiteY2" fmla="*/ 484786 h 1608262"/>
              <a:gd name="connsiteX3" fmla="*/ 587557 w 1637445"/>
              <a:gd name="connsiteY3" fmla="*/ 490446 h 1608262"/>
              <a:gd name="connsiteX4" fmla="*/ 872016 w 1637445"/>
              <a:gd name="connsiteY4" fmla="*/ 0 h 1608262"/>
              <a:gd name="connsiteX5" fmla="*/ 1159357 w 1637445"/>
              <a:gd name="connsiteY5" fmla="*/ 495416 h 1608262"/>
              <a:gd name="connsiteX6" fmla="*/ 1190505 w 1637445"/>
              <a:gd name="connsiteY6" fmla="*/ 489893 h 1608262"/>
              <a:gd name="connsiteX7" fmla="*/ 1286027 w 1637445"/>
              <a:gd name="connsiteY7" fmla="*/ 462102 h 1608262"/>
              <a:gd name="connsiteX8" fmla="*/ 1637445 w 1637445"/>
              <a:gd name="connsiteY8" fmla="*/ 1485275 h 1608262"/>
              <a:gd name="connsiteX9" fmla="*/ 1442241 w 1637445"/>
              <a:gd name="connsiteY9" fmla="*/ 1542069 h 1608262"/>
              <a:gd name="connsiteX10" fmla="*/ 59222 w 1637445"/>
              <a:gd name="connsiteY10" fmla="*/ 1460970 h 160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7445" h="1608262">
                <a:moveTo>
                  <a:pt x="0" y="1435643"/>
                </a:moveTo>
                <a:lnTo>
                  <a:pt x="477079" y="459413"/>
                </a:lnTo>
                <a:lnTo>
                  <a:pt x="558205" y="484786"/>
                </a:lnTo>
                <a:lnTo>
                  <a:pt x="587557" y="490446"/>
                </a:lnTo>
                <a:lnTo>
                  <a:pt x="872016" y="0"/>
                </a:lnTo>
                <a:lnTo>
                  <a:pt x="1159357" y="495416"/>
                </a:lnTo>
                <a:lnTo>
                  <a:pt x="1190505" y="489893"/>
                </a:lnTo>
                <a:lnTo>
                  <a:pt x="1286027" y="462102"/>
                </a:lnTo>
                <a:lnTo>
                  <a:pt x="1637445" y="1485275"/>
                </a:lnTo>
                <a:lnTo>
                  <a:pt x="1442241" y="1542069"/>
                </a:lnTo>
                <a:cubicBezTo>
                  <a:pt x="994971" y="1649344"/>
                  <a:pt x="514648" y="1628945"/>
                  <a:pt x="59222" y="146097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0" name="Forma libre: forma 79">
            <a:extLst>
              <a:ext uri="{FF2B5EF4-FFF2-40B4-BE49-F238E27FC236}">
                <a16:creationId xmlns:a16="http://schemas.microsoft.com/office/drawing/2014/main" id="{5034DF3A-9F2A-0C91-27E5-DA20D1664A39}"/>
              </a:ext>
            </a:extLst>
          </p:cNvPr>
          <p:cNvSpPr/>
          <p:nvPr/>
        </p:nvSpPr>
        <p:spPr>
          <a:xfrm rot="4227400">
            <a:off x="1277518" y="3346192"/>
            <a:ext cx="1599002" cy="1536123"/>
          </a:xfrm>
          <a:custGeom>
            <a:avLst/>
            <a:gdLst>
              <a:gd name="connsiteX0" fmla="*/ 740284 w 1599002"/>
              <a:gd name="connsiteY0" fmla="*/ 0 h 1536123"/>
              <a:gd name="connsiteX1" fmla="*/ 978608 w 1599002"/>
              <a:gd name="connsiteY1" fmla="*/ 410904 h 1536123"/>
              <a:gd name="connsiteX2" fmla="*/ 1093357 w 1599002"/>
              <a:gd name="connsiteY2" fmla="*/ 377861 h 1536123"/>
              <a:gd name="connsiteX3" fmla="*/ 1133997 w 1599002"/>
              <a:gd name="connsiteY3" fmla="*/ 360973 h 1536123"/>
              <a:gd name="connsiteX4" fmla="*/ 1599002 w 1599002"/>
              <a:gd name="connsiteY4" fmla="*/ 1337778 h 1536123"/>
              <a:gd name="connsiteX5" fmla="*/ 1456090 w 1599002"/>
              <a:gd name="connsiteY5" fmla="*/ 1397168 h 1536123"/>
              <a:gd name="connsiteX6" fmla="*/ 72312 w 1599002"/>
              <a:gd name="connsiteY6" fmla="*/ 1464073 h 1536123"/>
              <a:gd name="connsiteX7" fmla="*/ 0 w 1599002"/>
              <a:gd name="connsiteY7" fmla="*/ 1442227 h 1536123"/>
              <a:gd name="connsiteX8" fmla="*/ 362809 w 1599002"/>
              <a:gd name="connsiteY8" fmla="*/ 420142 h 1536123"/>
              <a:gd name="connsiteX9" fmla="*/ 458532 w 1599002"/>
              <a:gd name="connsiteY9" fmla="*/ 439325 h 1536123"/>
              <a:gd name="connsiteX10" fmla="*/ 484142 w 1599002"/>
              <a:gd name="connsiteY10" fmla="*/ 441624 h 1536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9002" h="1536123">
                <a:moveTo>
                  <a:pt x="740284" y="0"/>
                </a:moveTo>
                <a:lnTo>
                  <a:pt x="978608" y="410904"/>
                </a:lnTo>
                <a:lnTo>
                  <a:pt x="1093357" y="377861"/>
                </a:lnTo>
                <a:lnTo>
                  <a:pt x="1133997" y="360973"/>
                </a:lnTo>
                <a:lnTo>
                  <a:pt x="1599002" y="1337778"/>
                </a:lnTo>
                <a:lnTo>
                  <a:pt x="1456090" y="1397168"/>
                </a:lnTo>
                <a:cubicBezTo>
                  <a:pt x="998963" y="1560463"/>
                  <a:pt x="518457" y="1575932"/>
                  <a:pt x="72312" y="1464073"/>
                </a:cubicBezTo>
                <a:lnTo>
                  <a:pt x="0" y="1442227"/>
                </a:lnTo>
                <a:lnTo>
                  <a:pt x="362809" y="420142"/>
                </a:lnTo>
                <a:lnTo>
                  <a:pt x="458532" y="439325"/>
                </a:lnTo>
                <a:lnTo>
                  <a:pt x="484142" y="441624"/>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9" name="Forma libre: forma 78">
            <a:extLst>
              <a:ext uri="{FF2B5EF4-FFF2-40B4-BE49-F238E27FC236}">
                <a16:creationId xmlns:a16="http://schemas.microsoft.com/office/drawing/2014/main" id="{74C148B6-C785-A189-E6BB-CBA5AB81C06B}"/>
              </a:ext>
            </a:extLst>
          </p:cNvPr>
          <p:cNvSpPr/>
          <p:nvPr/>
        </p:nvSpPr>
        <p:spPr>
          <a:xfrm rot="1695973">
            <a:off x="2173238" y="4160082"/>
            <a:ext cx="1596347" cy="1568107"/>
          </a:xfrm>
          <a:custGeom>
            <a:avLst/>
            <a:gdLst>
              <a:gd name="connsiteX0" fmla="*/ 696318 w 1596347"/>
              <a:gd name="connsiteY0" fmla="*/ 0 h 1568107"/>
              <a:gd name="connsiteX1" fmla="*/ 949704 w 1596347"/>
              <a:gd name="connsiteY1" fmla="*/ 436874 h 1568107"/>
              <a:gd name="connsiteX2" fmla="*/ 991025 w 1596347"/>
              <a:gd name="connsiteY2" fmla="*/ 426685 h 1568107"/>
              <a:gd name="connsiteX3" fmla="*/ 1082729 w 1596347"/>
              <a:gd name="connsiteY3" fmla="*/ 393208 h 1568107"/>
              <a:gd name="connsiteX4" fmla="*/ 1596347 w 1596347"/>
              <a:gd name="connsiteY4" fmla="*/ 1348448 h 1568107"/>
              <a:gd name="connsiteX5" fmla="*/ 1528186 w 1596347"/>
              <a:gd name="connsiteY5" fmla="*/ 1381008 h 1568107"/>
              <a:gd name="connsiteX6" fmla="*/ 150267 w 1596347"/>
              <a:gd name="connsiteY6" fmla="*/ 1524732 h 1568107"/>
              <a:gd name="connsiteX7" fmla="*/ 0 w 1596347"/>
              <a:gd name="connsiteY7" fmla="*/ 1487704 h 1568107"/>
              <a:gd name="connsiteX8" fmla="*/ 311490 w 1596347"/>
              <a:gd name="connsiteY8" fmla="*/ 451677 h 1568107"/>
              <a:gd name="connsiteX9" fmla="*/ 354221 w 1596347"/>
              <a:gd name="connsiteY9" fmla="*/ 462206 h 1568107"/>
              <a:gd name="connsiteX10" fmla="*/ 423092 w 1596347"/>
              <a:gd name="connsiteY10" fmla="*/ 471079 h 156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6347" h="1568107">
                <a:moveTo>
                  <a:pt x="696318" y="0"/>
                </a:moveTo>
                <a:lnTo>
                  <a:pt x="949704" y="436874"/>
                </a:lnTo>
                <a:lnTo>
                  <a:pt x="991025" y="426685"/>
                </a:lnTo>
                <a:lnTo>
                  <a:pt x="1082729" y="393208"/>
                </a:lnTo>
                <a:lnTo>
                  <a:pt x="1596347" y="1348448"/>
                </a:lnTo>
                <a:lnTo>
                  <a:pt x="1528186" y="1381008"/>
                </a:lnTo>
                <a:cubicBezTo>
                  <a:pt x="1104165" y="1559233"/>
                  <a:pt x="626871" y="1616814"/>
                  <a:pt x="150267" y="1524732"/>
                </a:cubicBezTo>
                <a:lnTo>
                  <a:pt x="0" y="1487704"/>
                </a:lnTo>
                <a:lnTo>
                  <a:pt x="311490" y="451677"/>
                </a:lnTo>
                <a:lnTo>
                  <a:pt x="354221" y="462206"/>
                </a:lnTo>
                <a:lnTo>
                  <a:pt x="423092" y="471079"/>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8" name="Forma libre: forma 77">
            <a:extLst>
              <a:ext uri="{FF2B5EF4-FFF2-40B4-BE49-F238E27FC236}">
                <a16:creationId xmlns:a16="http://schemas.microsoft.com/office/drawing/2014/main" id="{B3A8E8E7-512B-0B51-5D79-A93066168928}"/>
              </a:ext>
            </a:extLst>
          </p:cNvPr>
          <p:cNvSpPr/>
          <p:nvPr/>
        </p:nvSpPr>
        <p:spPr>
          <a:xfrm rot="20496779">
            <a:off x="3339109" y="4174343"/>
            <a:ext cx="1636872" cy="1541880"/>
          </a:xfrm>
          <a:custGeom>
            <a:avLst/>
            <a:gdLst>
              <a:gd name="connsiteX0" fmla="*/ 1150133 w 1636872"/>
              <a:gd name="connsiteY0" fmla="*/ 388940 h 1541880"/>
              <a:gd name="connsiteX1" fmla="*/ 1636872 w 1636872"/>
              <a:gd name="connsiteY1" fmla="*/ 1360388 h 1541880"/>
              <a:gd name="connsiteX2" fmla="*/ 1577907 w 1636872"/>
              <a:gd name="connsiteY2" fmla="*/ 1386300 h 1541880"/>
              <a:gd name="connsiteX3" fmla="*/ 195760 w 1636872"/>
              <a:gd name="connsiteY3" fmla="*/ 1481117 h 1541880"/>
              <a:gd name="connsiteX4" fmla="*/ 0 w 1636872"/>
              <a:gd name="connsiteY4" fmla="*/ 1426262 h 1541880"/>
              <a:gd name="connsiteX5" fmla="*/ 341249 w 1636872"/>
              <a:gd name="connsiteY5" fmla="*/ 399653 h 1541880"/>
              <a:gd name="connsiteX6" fmla="*/ 437045 w 1636872"/>
              <a:gd name="connsiteY6" fmla="*/ 426496 h 1541880"/>
              <a:gd name="connsiteX7" fmla="*/ 502824 w 1636872"/>
              <a:gd name="connsiteY7" fmla="*/ 437488 h 1541880"/>
              <a:gd name="connsiteX8" fmla="*/ 756567 w 1636872"/>
              <a:gd name="connsiteY8" fmla="*/ 0 h 1541880"/>
              <a:gd name="connsiteX9" fmla="*/ 1004916 w 1636872"/>
              <a:gd name="connsiteY9" fmla="*/ 428189 h 1541880"/>
              <a:gd name="connsiteX10" fmla="*/ 1069263 w 1636872"/>
              <a:gd name="connsiteY10" fmla="*/ 415116 h 154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6872" h="1541880">
                <a:moveTo>
                  <a:pt x="1150133" y="388940"/>
                </a:moveTo>
                <a:lnTo>
                  <a:pt x="1636872" y="1360388"/>
                </a:lnTo>
                <a:lnTo>
                  <a:pt x="1577907" y="1386300"/>
                </a:lnTo>
                <a:cubicBezTo>
                  <a:pt x="1124169" y="1558786"/>
                  <a:pt x="644072" y="1583950"/>
                  <a:pt x="195760" y="1481117"/>
                </a:cubicBezTo>
                <a:lnTo>
                  <a:pt x="0" y="1426262"/>
                </a:lnTo>
                <a:lnTo>
                  <a:pt x="341249" y="399653"/>
                </a:lnTo>
                <a:lnTo>
                  <a:pt x="437045" y="426496"/>
                </a:lnTo>
                <a:lnTo>
                  <a:pt x="502824" y="437488"/>
                </a:lnTo>
                <a:lnTo>
                  <a:pt x="756567" y="0"/>
                </a:lnTo>
                <a:lnTo>
                  <a:pt x="1004916" y="428189"/>
                </a:lnTo>
                <a:lnTo>
                  <a:pt x="1069263" y="41511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7" name="Forma libre: forma 76">
            <a:extLst>
              <a:ext uri="{FF2B5EF4-FFF2-40B4-BE49-F238E27FC236}">
                <a16:creationId xmlns:a16="http://schemas.microsoft.com/office/drawing/2014/main" id="{A8472191-056C-5376-91E3-95B575A4F460}"/>
              </a:ext>
            </a:extLst>
          </p:cNvPr>
          <p:cNvSpPr/>
          <p:nvPr/>
        </p:nvSpPr>
        <p:spPr>
          <a:xfrm rot="17756664">
            <a:off x="4178708" y="3274180"/>
            <a:ext cx="1687460" cy="1600158"/>
          </a:xfrm>
          <a:custGeom>
            <a:avLst/>
            <a:gdLst>
              <a:gd name="connsiteX0" fmla="*/ 1687460 w 1687460"/>
              <a:gd name="connsiteY0" fmla="*/ 1418990 h 1600158"/>
              <a:gd name="connsiteX1" fmla="*/ 1618034 w 1687460"/>
              <a:gd name="connsiteY1" fmla="*/ 1448761 h 1600158"/>
              <a:gd name="connsiteX2" fmla="*/ 0 w 1687460"/>
              <a:gd name="connsiteY2" fmla="*/ 1468305 h 1600158"/>
              <a:gd name="connsiteX3" fmla="*/ 353206 w 1687460"/>
              <a:gd name="connsiteY3" fmla="*/ 445748 h 1600158"/>
              <a:gd name="connsiteX4" fmla="*/ 547063 w 1687460"/>
              <a:gd name="connsiteY4" fmla="*/ 496709 h 1600158"/>
              <a:gd name="connsiteX5" fmla="*/ 551170 w 1687460"/>
              <a:gd name="connsiteY5" fmla="*/ 497147 h 1600158"/>
              <a:gd name="connsiteX6" fmla="*/ 839515 w 1687460"/>
              <a:gd name="connsiteY6" fmla="*/ 0 h 1600158"/>
              <a:gd name="connsiteX7" fmla="*/ 1114707 w 1687460"/>
              <a:gd name="connsiteY7" fmla="*/ 474469 h 1600158"/>
              <a:gd name="connsiteX8" fmla="*/ 1119975 w 1687460"/>
              <a:gd name="connsiteY8" fmla="*/ 473461 h 1600158"/>
              <a:gd name="connsiteX9" fmla="*/ 1212962 w 1687460"/>
              <a:gd name="connsiteY9" fmla="*/ 443725 h 160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7460" h="1600158">
                <a:moveTo>
                  <a:pt x="1687460" y="1418990"/>
                </a:moveTo>
                <a:lnTo>
                  <a:pt x="1618034" y="1448761"/>
                </a:lnTo>
                <a:cubicBezTo>
                  <a:pt x="1115326" y="1636479"/>
                  <a:pt x="546817" y="1657183"/>
                  <a:pt x="0" y="1468305"/>
                </a:cubicBezTo>
                <a:lnTo>
                  <a:pt x="353206" y="445748"/>
                </a:lnTo>
                <a:cubicBezTo>
                  <a:pt x="417436" y="467934"/>
                  <a:pt x="482213" y="484844"/>
                  <a:pt x="547063" y="496709"/>
                </a:cubicBezTo>
                <a:lnTo>
                  <a:pt x="551170" y="497147"/>
                </a:lnTo>
                <a:lnTo>
                  <a:pt x="839515" y="0"/>
                </a:lnTo>
                <a:lnTo>
                  <a:pt x="1114707" y="474469"/>
                </a:lnTo>
                <a:lnTo>
                  <a:pt x="1119975" y="473461"/>
                </a:lnTo>
                <a:lnTo>
                  <a:pt x="1212962" y="4437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6" name="Forma libre: forma 75">
            <a:extLst>
              <a:ext uri="{FF2B5EF4-FFF2-40B4-BE49-F238E27FC236}">
                <a16:creationId xmlns:a16="http://schemas.microsoft.com/office/drawing/2014/main" id="{B920755C-6FB3-4B89-5D24-5A024BA9DA71}"/>
              </a:ext>
            </a:extLst>
          </p:cNvPr>
          <p:cNvSpPr/>
          <p:nvPr/>
        </p:nvSpPr>
        <p:spPr>
          <a:xfrm rot="14920945">
            <a:off x="4392258" y="1427564"/>
            <a:ext cx="2489028" cy="2278480"/>
          </a:xfrm>
          <a:custGeom>
            <a:avLst/>
            <a:gdLst>
              <a:gd name="connsiteX0" fmla="*/ 1722567 w 1722567"/>
              <a:gd name="connsiteY0" fmla="*/ 1406690 h 1576854"/>
              <a:gd name="connsiteX1" fmla="*/ 1577884 w 1722567"/>
              <a:gd name="connsiteY1" fmla="*/ 1461626 h 1576854"/>
              <a:gd name="connsiteX2" fmla="*/ 192698 w 1722567"/>
              <a:gd name="connsiteY2" fmla="*/ 1485656 h 1576854"/>
              <a:gd name="connsiteX3" fmla="*/ 0 w 1722567"/>
              <a:gd name="connsiteY3" fmla="*/ 1420865 h 1576854"/>
              <a:gd name="connsiteX4" fmla="*/ 393289 w 1722567"/>
              <a:gd name="connsiteY4" fmla="*/ 413045 h 1576854"/>
              <a:gd name="connsiteX5" fmla="*/ 487585 w 1722567"/>
              <a:gd name="connsiteY5" fmla="*/ 444750 h 1576854"/>
              <a:gd name="connsiteX6" fmla="*/ 608971 w 1722567"/>
              <a:gd name="connsiteY6" fmla="*/ 469952 h 1576854"/>
              <a:gd name="connsiteX7" fmla="*/ 881543 w 1722567"/>
              <a:gd name="connsiteY7" fmla="*/ 0 h 1576854"/>
              <a:gd name="connsiteX8" fmla="*/ 1145989 w 1722567"/>
              <a:gd name="connsiteY8" fmla="*/ 455943 h 1576854"/>
              <a:gd name="connsiteX9" fmla="*/ 1246885 w 1722567"/>
              <a:gd name="connsiteY9" fmla="*/ 431578 h 1576854"/>
              <a:gd name="connsiteX10" fmla="*/ 1288028 w 1722567"/>
              <a:gd name="connsiteY10" fmla="*/ 415956 h 1576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67" h="1576854">
                <a:moveTo>
                  <a:pt x="1722567" y="1406690"/>
                </a:moveTo>
                <a:lnTo>
                  <a:pt x="1577884" y="1461626"/>
                </a:lnTo>
                <a:cubicBezTo>
                  <a:pt x="1115921" y="1610690"/>
                  <a:pt x="635166" y="1611275"/>
                  <a:pt x="192698" y="1485656"/>
                </a:cubicBezTo>
                <a:lnTo>
                  <a:pt x="0" y="1420865"/>
                </a:lnTo>
                <a:lnTo>
                  <a:pt x="393289" y="413045"/>
                </a:lnTo>
                <a:lnTo>
                  <a:pt x="487585" y="444750"/>
                </a:lnTo>
                <a:lnTo>
                  <a:pt x="608971" y="469952"/>
                </a:lnTo>
                <a:lnTo>
                  <a:pt x="881543" y="0"/>
                </a:lnTo>
                <a:lnTo>
                  <a:pt x="1145989" y="455943"/>
                </a:lnTo>
                <a:lnTo>
                  <a:pt x="1246885" y="431578"/>
                </a:lnTo>
                <a:lnTo>
                  <a:pt x="1288028" y="415956"/>
                </a:lnTo>
                <a:close/>
              </a:path>
            </a:pathLst>
          </a:custGeom>
          <a:solidFill>
            <a:schemeClr val="accent4"/>
          </a:solidFill>
          <a:ln>
            <a:noFill/>
          </a:ln>
          <a:effectLst>
            <a:glow rad="406400">
              <a:schemeClr val="accent4">
                <a:satMod val="175000"/>
                <a:alpha val="40000"/>
              </a:schemeClr>
            </a:glow>
            <a:reflection blurRad="6350" stA="50000" endA="300" endPos="90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dirty="0"/>
          </a:p>
        </p:txBody>
      </p:sp>
      <p:pic>
        <p:nvPicPr>
          <p:cNvPr id="114" name="Gráfico 113" descr="Engranaje único con relleno sólido">
            <a:extLst>
              <a:ext uri="{FF2B5EF4-FFF2-40B4-BE49-F238E27FC236}">
                <a16:creationId xmlns:a16="http://schemas.microsoft.com/office/drawing/2014/main" id="{3949158C-9C0F-E093-B0E1-710D13639C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800000">
            <a:off x="2731249" y="2691285"/>
            <a:ext cx="1615357" cy="1615357"/>
          </a:xfrm>
          <a:prstGeom prst="rect">
            <a:avLst/>
          </a:prstGeom>
        </p:spPr>
      </p:pic>
      <p:sp>
        <p:nvSpPr>
          <p:cNvPr id="4" name="CuadroTexto 3">
            <a:extLst>
              <a:ext uri="{FF2B5EF4-FFF2-40B4-BE49-F238E27FC236}">
                <a16:creationId xmlns:a16="http://schemas.microsoft.com/office/drawing/2014/main" id="{A7578DB1-8B7A-E89F-52C5-B41EBA2493E7}"/>
              </a:ext>
            </a:extLst>
          </p:cNvPr>
          <p:cNvSpPr txBox="1"/>
          <p:nvPr/>
        </p:nvSpPr>
        <p:spPr>
          <a:xfrm>
            <a:off x="7814232" y="2113553"/>
            <a:ext cx="4206240" cy="646331"/>
          </a:xfrm>
          <a:prstGeom prst="rect">
            <a:avLst/>
          </a:prstGeom>
          <a:noFill/>
        </p:spPr>
        <p:txBody>
          <a:bodyPr wrap="square" rtlCol="0">
            <a:spAutoFit/>
          </a:bodyPr>
          <a:lstStyle/>
          <a:p>
            <a:r>
              <a:rPr lang="es-CO" sz="3600" dirty="0"/>
              <a:t>Technical</a:t>
            </a:r>
          </a:p>
        </p:txBody>
      </p:sp>
      <p:sp>
        <p:nvSpPr>
          <p:cNvPr id="5" name="Text Placeholder 51">
            <a:extLst>
              <a:ext uri="{FF2B5EF4-FFF2-40B4-BE49-F238E27FC236}">
                <a16:creationId xmlns:a16="http://schemas.microsoft.com/office/drawing/2014/main" id="{9D7111D6-04AB-EA6B-0400-DF80A57AEA0A}"/>
              </a:ext>
            </a:extLst>
          </p:cNvPr>
          <p:cNvSpPr txBox="1">
            <a:spLocks/>
          </p:cNvSpPr>
          <p:nvPr/>
        </p:nvSpPr>
        <p:spPr>
          <a:xfrm>
            <a:off x="7320848" y="2810378"/>
            <a:ext cx="4127108" cy="12669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b="1" dirty="0">
              <a:solidFill>
                <a:schemeClr val="bg1"/>
              </a:solidFill>
            </a:endParaRPr>
          </a:p>
        </p:txBody>
      </p:sp>
      <p:sp>
        <p:nvSpPr>
          <p:cNvPr id="25" name="Text Placeholder 51">
            <a:extLst>
              <a:ext uri="{FF2B5EF4-FFF2-40B4-BE49-F238E27FC236}">
                <a16:creationId xmlns:a16="http://schemas.microsoft.com/office/drawing/2014/main" id="{204FC738-76DB-6740-935E-5C983D292DF6}"/>
              </a:ext>
            </a:extLst>
          </p:cNvPr>
          <p:cNvSpPr txBox="1">
            <a:spLocks/>
          </p:cNvSpPr>
          <p:nvPr/>
        </p:nvSpPr>
        <p:spPr>
          <a:xfrm>
            <a:off x="7500938" y="2810377"/>
            <a:ext cx="3957995" cy="23692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indent="-285750" fontAlgn="base">
              <a:spcBef>
                <a:spcPts val="0"/>
              </a:spcBef>
            </a:pPr>
            <a:r>
              <a:rPr lang="en-NZ" sz="1600" dirty="0">
                <a:latin typeface="Calibri" panose="020F0502020204030204" pitchFamily="34" charset="0"/>
                <a:cs typeface="Calibri" panose="020F0502020204030204" pitchFamily="34" charset="0"/>
              </a:rPr>
              <a:t>Expertise: The team possesses sufficient expertise, being third-year students with experience in various programming languages and exposure to IT companies.</a:t>
            </a:r>
          </a:p>
          <a:p>
            <a:pPr marL="742950" indent="-285750" fontAlgn="base">
              <a:spcBef>
                <a:spcPts val="0"/>
              </a:spcBef>
            </a:pPr>
            <a:endParaRPr lang="en-NZ" sz="1600" dirty="0">
              <a:latin typeface="Calibri" panose="020F0502020204030204" pitchFamily="34" charset="0"/>
              <a:cs typeface="Calibri" panose="020F0502020204030204" pitchFamily="34" charset="0"/>
            </a:endParaRPr>
          </a:p>
          <a:p>
            <a:pPr marL="742950" indent="-285750" fontAlgn="base">
              <a:spcBef>
                <a:spcPts val="0"/>
              </a:spcBef>
            </a:pPr>
            <a:r>
              <a:rPr lang="en-NZ" sz="1600" dirty="0">
                <a:latin typeface="Calibri" panose="020F0502020204030204" pitchFamily="34" charset="0"/>
                <a:cs typeface="Calibri" panose="020F0502020204030204" pitchFamily="34" charset="0"/>
              </a:rPr>
              <a:t>Technical Tools: Proficiency in Java, HTML, and CSS ensures the team can effectively develop the required functionalities.</a:t>
            </a:r>
          </a:p>
          <a:p>
            <a:pPr marL="0" indent="0" fontAlgn="base">
              <a:buNone/>
            </a:pPr>
            <a:endParaRPr lang="en-NZ" dirty="0"/>
          </a:p>
        </p:txBody>
      </p:sp>
    </p:spTree>
    <p:extLst>
      <p:ext uri="{BB962C8B-B14F-4D97-AF65-F5344CB8AC3E}">
        <p14:creationId xmlns:p14="http://schemas.microsoft.com/office/powerpoint/2010/main" val="1018595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 calcmode="lin" valueType="num">
                                      <p:cBhvr additive="base">
                                        <p:cTn id="16" dur="500" fill="hold"/>
                                        <p:tgtEl>
                                          <p:spTgt spid="25"/>
                                        </p:tgtEl>
                                        <p:attrNameLst>
                                          <p:attrName>ppt_x</p:attrName>
                                        </p:attrNameLst>
                                      </p:cBhvr>
                                      <p:tavLst>
                                        <p:tav tm="0">
                                          <p:val>
                                            <p:strVal val="1+#ppt_w/2"/>
                                          </p:val>
                                        </p:tav>
                                        <p:tav tm="100000">
                                          <p:val>
                                            <p:strVal val="#ppt_x"/>
                                          </p:val>
                                        </p:tav>
                                      </p:tavLst>
                                    </p:anim>
                                    <p:anim calcmode="lin" valueType="num">
                                      <p:cBhvr additive="base">
                                        <p:cTn id="17"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Forma libre: forma 74">
            <a:extLst>
              <a:ext uri="{FF2B5EF4-FFF2-40B4-BE49-F238E27FC236}">
                <a16:creationId xmlns:a16="http://schemas.microsoft.com/office/drawing/2014/main" id="{17CBFB39-9B1A-E984-B33B-2704106041FB}"/>
              </a:ext>
            </a:extLst>
          </p:cNvPr>
          <p:cNvSpPr/>
          <p:nvPr/>
        </p:nvSpPr>
        <p:spPr>
          <a:xfrm rot="14841101">
            <a:off x="4454414" y="1138868"/>
            <a:ext cx="2902097" cy="2652599"/>
          </a:xfrm>
          <a:custGeom>
            <a:avLst/>
            <a:gdLst>
              <a:gd name="connsiteX0" fmla="*/ 0 w 1722543"/>
              <a:gd name="connsiteY0" fmla="*/ 1419740 h 1574453"/>
              <a:gd name="connsiteX1" fmla="*/ 416589 w 1722543"/>
              <a:gd name="connsiteY1" fmla="*/ 421324 h 1574453"/>
              <a:gd name="connsiteX2" fmla="*/ 458006 w 1722543"/>
              <a:gd name="connsiteY2" fmla="*/ 436200 h 1574453"/>
              <a:gd name="connsiteX3" fmla="*/ 563850 w 1722543"/>
              <a:gd name="connsiteY3" fmla="*/ 459748 h 1574453"/>
              <a:gd name="connsiteX4" fmla="*/ 830504 w 1722543"/>
              <a:gd name="connsiteY4" fmla="*/ 0 h 1574453"/>
              <a:gd name="connsiteX5" fmla="*/ 1098777 w 1722543"/>
              <a:gd name="connsiteY5" fmla="*/ 462542 h 1574453"/>
              <a:gd name="connsiteX6" fmla="*/ 1217420 w 1722543"/>
              <a:gd name="connsiteY6" fmla="*/ 435667 h 1574453"/>
              <a:gd name="connsiteX7" fmla="*/ 1311131 w 1722543"/>
              <a:gd name="connsiteY7" fmla="*/ 402266 h 1574453"/>
              <a:gd name="connsiteX8" fmla="*/ 1722543 w 1722543"/>
              <a:gd name="connsiteY8" fmla="*/ 1402823 h 1574453"/>
              <a:gd name="connsiteX9" fmla="*/ 1531045 w 1722543"/>
              <a:gd name="connsiteY9" fmla="*/ 1471082 h 1574453"/>
              <a:gd name="connsiteX10" fmla="*/ 145650 w 1722543"/>
              <a:gd name="connsiteY10" fmla="*/ 1472055 h 157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43" h="1574453">
                <a:moveTo>
                  <a:pt x="0" y="1419740"/>
                </a:moveTo>
                <a:lnTo>
                  <a:pt x="416589" y="421324"/>
                </a:lnTo>
                <a:lnTo>
                  <a:pt x="458006" y="436200"/>
                </a:lnTo>
                <a:lnTo>
                  <a:pt x="563850" y="459748"/>
                </a:lnTo>
                <a:lnTo>
                  <a:pt x="830504" y="0"/>
                </a:lnTo>
                <a:lnTo>
                  <a:pt x="1098777" y="462542"/>
                </a:lnTo>
                <a:lnTo>
                  <a:pt x="1217420" y="435667"/>
                </a:lnTo>
                <a:lnTo>
                  <a:pt x="1311131" y="402266"/>
                </a:lnTo>
                <a:lnTo>
                  <a:pt x="1722543" y="1402823"/>
                </a:lnTo>
                <a:lnTo>
                  <a:pt x="1531045" y="1471082"/>
                </a:lnTo>
                <a:cubicBezTo>
                  <a:pt x="1090915" y="1604665"/>
                  <a:pt x="610229" y="1612757"/>
                  <a:pt x="145650" y="1472055"/>
                </a:cubicBezTo>
                <a:close/>
              </a:path>
            </a:pathLst>
          </a:custGeom>
          <a:ln>
            <a:noFill/>
          </a:ln>
          <a:effectLst>
            <a:glow rad="355600">
              <a:schemeClr val="accent1">
                <a:satMod val="175000"/>
                <a:alpha val="40000"/>
              </a:schemeClr>
            </a:glow>
            <a:reflection blurRad="6350" stA="50000" endA="300" endPos="555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2" name="Forma libre: forma 81">
            <a:extLst>
              <a:ext uri="{FF2B5EF4-FFF2-40B4-BE49-F238E27FC236}">
                <a16:creationId xmlns:a16="http://schemas.microsoft.com/office/drawing/2014/main" id="{C633E375-5716-A1F9-0A51-5E0D3D096581}"/>
              </a:ext>
            </a:extLst>
          </p:cNvPr>
          <p:cNvSpPr/>
          <p:nvPr/>
        </p:nvSpPr>
        <p:spPr>
          <a:xfrm rot="11759531">
            <a:off x="3344344" y="1160914"/>
            <a:ext cx="1682410" cy="1572131"/>
          </a:xfrm>
          <a:custGeom>
            <a:avLst/>
            <a:gdLst>
              <a:gd name="connsiteX0" fmla="*/ 0 w 1682410"/>
              <a:gd name="connsiteY0" fmla="*/ 1339429 h 1572131"/>
              <a:gd name="connsiteX1" fmla="*/ 525938 w 1682410"/>
              <a:gd name="connsiteY1" fmla="*/ 390916 h 1572131"/>
              <a:gd name="connsiteX2" fmla="*/ 617201 w 1682410"/>
              <a:gd name="connsiteY2" fmla="*/ 425577 h 1572131"/>
              <a:gd name="connsiteX3" fmla="*/ 688037 w 1682410"/>
              <a:gd name="connsiteY3" fmla="*/ 443104 h 1572131"/>
              <a:gd name="connsiteX4" fmla="*/ 945037 w 1682410"/>
              <a:gd name="connsiteY4" fmla="*/ 0 h 1572131"/>
              <a:gd name="connsiteX5" fmla="*/ 1220002 w 1682410"/>
              <a:gd name="connsiteY5" fmla="*/ 474078 h 1572131"/>
              <a:gd name="connsiteX6" fmla="*/ 1286231 w 1682410"/>
              <a:gd name="connsiteY6" fmla="*/ 463023 h 1572131"/>
              <a:gd name="connsiteX7" fmla="*/ 1384357 w 1682410"/>
              <a:gd name="connsiteY7" fmla="*/ 438882 h 1572131"/>
              <a:gd name="connsiteX8" fmla="*/ 1682410 w 1682410"/>
              <a:gd name="connsiteY8" fmla="*/ 1478854 h 1572131"/>
              <a:gd name="connsiteX9" fmla="*/ 67734 w 1682410"/>
              <a:gd name="connsiteY9" fmla="*/ 1372867 h 157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2410" h="1572131">
                <a:moveTo>
                  <a:pt x="0" y="1339429"/>
                </a:moveTo>
                <a:lnTo>
                  <a:pt x="525938" y="390916"/>
                </a:lnTo>
                <a:lnTo>
                  <a:pt x="617201" y="425577"/>
                </a:lnTo>
                <a:lnTo>
                  <a:pt x="688037" y="443104"/>
                </a:lnTo>
                <a:lnTo>
                  <a:pt x="945037" y="0"/>
                </a:lnTo>
                <a:lnTo>
                  <a:pt x="1220002" y="474078"/>
                </a:lnTo>
                <a:lnTo>
                  <a:pt x="1286231" y="463023"/>
                </a:lnTo>
                <a:cubicBezTo>
                  <a:pt x="1318967" y="456279"/>
                  <a:pt x="1351695" y="448243"/>
                  <a:pt x="1384357" y="438882"/>
                </a:cubicBezTo>
                <a:lnTo>
                  <a:pt x="1682410" y="1478854"/>
                </a:lnTo>
                <a:cubicBezTo>
                  <a:pt x="1126281" y="1638239"/>
                  <a:pt x="559691" y="1587183"/>
                  <a:pt x="67734" y="1372867"/>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1" name="Forma libre: forma 80">
            <a:extLst>
              <a:ext uri="{FF2B5EF4-FFF2-40B4-BE49-F238E27FC236}">
                <a16:creationId xmlns:a16="http://schemas.microsoft.com/office/drawing/2014/main" id="{D99731E8-9A2D-CFE3-DA25-F3CA9B443657}"/>
              </a:ext>
            </a:extLst>
          </p:cNvPr>
          <p:cNvSpPr/>
          <p:nvPr/>
        </p:nvSpPr>
        <p:spPr>
          <a:xfrm rot="9237329">
            <a:off x="2110264" y="1181089"/>
            <a:ext cx="1637445" cy="1608262"/>
          </a:xfrm>
          <a:custGeom>
            <a:avLst/>
            <a:gdLst>
              <a:gd name="connsiteX0" fmla="*/ 0 w 1637445"/>
              <a:gd name="connsiteY0" fmla="*/ 1435643 h 1608262"/>
              <a:gd name="connsiteX1" fmla="*/ 477079 w 1637445"/>
              <a:gd name="connsiteY1" fmla="*/ 459413 h 1608262"/>
              <a:gd name="connsiteX2" fmla="*/ 558205 w 1637445"/>
              <a:gd name="connsiteY2" fmla="*/ 484786 h 1608262"/>
              <a:gd name="connsiteX3" fmla="*/ 587557 w 1637445"/>
              <a:gd name="connsiteY3" fmla="*/ 490446 h 1608262"/>
              <a:gd name="connsiteX4" fmla="*/ 872016 w 1637445"/>
              <a:gd name="connsiteY4" fmla="*/ 0 h 1608262"/>
              <a:gd name="connsiteX5" fmla="*/ 1159357 w 1637445"/>
              <a:gd name="connsiteY5" fmla="*/ 495416 h 1608262"/>
              <a:gd name="connsiteX6" fmla="*/ 1190505 w 1637445"/>
              <a:gd name="connsiteY6" fmla="*/ 489893 h 1608262"/>
              <a:gd name="connsiteX7" fmla="*/ 1286027 w 1637445"/>
              <a:gd name="connsiteY7" fmla="*/ 462102 h 1608262"/>
              <a:gd name="connsiteX8" fmla="*/ 1637445 w 1637445"/>
              <a:gd name="connsiteY8" fmla="*/ 1485275 h 1608262"/>
              <a:gd name="connsiteX9" fmla="*/ 1442241 w 1637445"/>
              <a:gd name="connsiteY9" fmla="*/ 1542069 h 1608262"/>
              <a:gd name="connsiteX10" fmla="*/ 59222 w 1637445"/>
              <a:gd name="connsiteY10" fmla="*/ 1460970 h 160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7445" h="1608262">
                <a:moveTo>
                  <a:pt x="0" y="1435643"/>
                </a:moveTo>
                <a:lnTo>
                  <a:pt x="477079" y="459413"/>
                </a:lnTo>
                <a:lnTo>
                  <a:pt x="558205" y="484786"/>
                </a:lnTo>
                <a:lnTo>
                  <a:pt x="587557" y="490446"/>
                </a:lnTo>
                <a:lnTo>
                  <a:pt x="872016" y="0"/>
                </a:lnTo>
                <a:lnTo>
                  <a:pt x="1159357" y="495416"/>
                </a:lnTo>
                <a:lnTo>
                  <a:pt x="1190505" y="489893"/>
                </a:lnTo>
                <a:lnTo>
                  <a:pt x="1286027" y="462102"/>
                </a:lnTo>
                <a:lnTo>
                  <a:pt x="1637445" y="1485275"/>
                </a:lnTo>
                <a:lnTo>
                  <a:pt x="1442241" y="1542069"/>
                </a:lnTo>
                <a:cubicBezTo>
                  <a:pt x="994971" y="1649344"/>
                  <a:pt x="514648" y="1628945"/>
                  <a:pt x="59222" y="146097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0" name="Forma libre: forma 79">
            <a:extLst>
              <a:ext uri="{FF2B5EF4-FFF2-40B4-BE49-F238E27FC236}">
                <a16:creationId xmlns:a16="http://schemas.microsoft.com/office/drawing/2014/main" id="{5034DF3A-9F2A-0C91-27E5-DA20D1664A39}"/>
              </a:ext>
            </a:extLst>
          </p:cNvPr>
          <p:cNvSpPr/>
          <p:nvPr/>
        </p:nvSpPr>
        <p:spPr>
          <a:xfrm rot="6927400">
            <a:off x="1236587" y="2108234"/>
            <a:ext cx="1599002" cy="1536123"/>
          </a:xfrm>
          <a:custGeom>
            <a:avLst/>
            <a:gdLst>
              <a:gd name="connsiteX0" fmla="*/ 740284 w 1599002"/>
              <a:gd name="connsiteY0" fmla="*/ 0 h 1536123"/>
              <a:gd name="connsiteX1" fmla="*/ 978608 w 1599002"/>
              <a:gd name="connsiteY1" fmla="*/ 410904 h 1536123"/>
              <a:gd name="connsiteX2" fmla="*/ 1093357 w 1599002"/>
              <a:gd name="connsiteY2" fmla="*/ 377861 h 1536123"/>
              <a:gd name="connsiteX3" fmla="*/ 1133997 w 1599002"/>
              <a:gd name="connsiteY3" fmla="*/ 360973 h 1536123"/>
              <a:gd name="connsiteX4" fmla="*/ 1599002 w 1599002"/>
              <a:gd name="connsiteY4" fmla="*/ 1337778 h 1536123"/>
              <a:gd name="connsiteX5" fmla="*/ 1456090 w 1599002"/>
              <a:gd name="connsiteY5" fmla="*/ 1397168 h 1536123"/>
              <a:gd name="connsiteX6" fmla="*/ 72312 w 1599002"/>
              <a:gd name="connsiteY6" fmla="*/ 1464073 h 1536123"/>
              <a:gd name="connsiteX7" fmla="*/ 0 w 1599002"/>
              <a:gd name="connsiteY7" fmla="*/ 1442227 h 1536123"/>
              <a:gd name="connsiteX8" fmla="*/ 362809 w 1599002"/>
              <a:gd name="connsiteY8" fmla="*/ 420142 h 1536123"/>
              <a:gd name="connsiteX9" fmla="*/ 458532 w 1599002"/>
              <a:gd name="connsiteY9" fmla="*/ 439325 h 1536123"/>
              <a:gd name="connsiteX10" fmla="*/ 484142 w 1599002"/>
              <a:gd name="connsiteY10" fmla="*/ 441624 h 1536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9002" h="1536123">
                <a:moveTo>
                  <a:pt x="740284" y="0"/>
                </a:moveTo>
                <a:lnTo>
                  <a:pt x="978608" y="410904"/>
                </a:lnTo>
                <a:lnTo>
                  <a:pt x="1093357" y="377861"/>
                </a:lnTo>
                <a:lnTo>
                  <a:pt x="1133997" y="360973"/>
                </a:lnTo>
                <a:lnTo>
                  <a:pt x="1599002" y="1337778"/>
                </a:lnTo>
                <a:lnTo>
                  <a:pt x="1456090" y="1397168"/>
                </a:lnTo>
                <a:cubicBezTo>
                  <a:pt x="998963" y="1560463"/>
                  <a:pt x="518457" y="1575932"/>
                  <a:pt x="72312" y="1464073"/>
                </a:cubicBezTo>
                <a:lnTo>
                  <a:pt x="0" y="1442227"/>
                </a:lnTo>
                <a:lnTo>
                  <a:pt x="362809" y="420142"/>
                </a:lnTo>
                <a:lnTo>
                  <a:pt x="458532" y="439325"/>
                </a:lnTo>
                <a:lnTo>
                  <a:pt x="484142" y="441624"/>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9" name="Forma libre: forma 78">
            <a:extLst>
              <a:ext uri="{FF2B5EF4-FFF2-40B4-BE49-F238E27FC236}">
                <a16:creationId xmlns:a16="http://schemas.microsoft.com/office/drawing/2014/main" id="{74C148B6-C785-A189-E6BB-CBA5AB81C06B}"/>
              </a:ext>
            </a:extLst>
          </p:cNvPr>
          <p:cNvSpPr/>
          <p:nvPr/>
        </p:nvSpPr>
        <p:spPr>
          <a:xfrm rot="4395973">
            <a:off x="1283531" y="3311489"/>
            <a:ext cx="1596347" cy="1568107"/>
          </a:xfrm>
          <a:custGeom>
            <a:avLst/>
            <a:gdLst>
              <a:gd name="connsiteX0" fmla="*/ 696318 w 1596347"/>
              <a:gd name="connsiteY0" fmla="*/ 0 h 1568107"/>
              <a:gd name="connsiteX1" fmla="*/ 949704 w 1596347"/>
              <a:gd name="connsiteY1" fmla="*/ 436874 h 1568107"/>
              <a:gd name="connsiteX2" fmla="*/ 991025 w 1596347"/>
              <a:gd name="connsiteY2" fmla="*/ 426685 h 1568107"/>
              <a:gd name="connsiteX3" fmla="*/ 1082729 w 1596347"/>
              <a:gd name="connsiteY3" fmla="*/ 393208 h 1568107"/>
              <a:gd name="connsiteX4" fmla="*/ 1596347 w 1596347"/>
              <a:gd name="connsiteY4" fmla="*/ 1348448 h 1568107"/>
              <a:gd name="connsiteX5" fmla="*/ 1528186 w 1596347"/>
              <a:gd name="connsiteY5" fmla="*/ 1381008 h 1568107"/>
              <a:gd name="connsiteX6" fmla="*/ 150267 w 1596347"/>
              <a:gd name="connsiteY6" fmla="*/ 1524732 h 1568107"/>
              <a:gd name="connsiteX7" fmla="*/ 0 w 1596347"/>
              <a:gd name="connsiteY7" fmla="*/ 1487704 h 1568107"/>
              <a:gd name="connsiteX8" fmla="*/ 311490 w 1596347"/>
              <a:gd name="connsiteY8" fmla="*/ 451677 h 1568107"/>
              <a:gd name="connsiteX9" fmla="*/ 354221 w 1596347"/>
              <a:gd name="connsiteY9" fmla="*/ 462206 h 1568107"/>
              <a:gd name="connsiteX10" fmla="*/ 423092 w 1596347"/>
              <a:gd name="connsiteY10" fmla="*/ 471079 h 156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6347" h="1568107">
                <a:moveTo>
                  <a:pt x="696318" y="0"/>
                </a:moveTo>
                <a:lnTo>
                  <a:pt x="949704" y="436874"/>
                </a:lnTo>
                <a:lnTo>
                  <a:pt x="991025" y="426685"/>
                </a:lnTo>
                <a:lnTo>
                  <a:pt x="1082729" y="393208"/>
                </a:lnTo>
                <a:lnTo>
                  <a:pt x="1596347" y="1348448"/>
                </a:lnTo>
                <a:lnTo>
                  <a:pt x="1528186" y="1381008"/>
                </a:lnTo>
                <a:cubicBezTo>
                  <a:pt x="1104165" y="1559233"/>
                  <a:pt x="626871" y="1616814"/>
                  <a:pt x="150267" y="1524732"/>
                </a:cubicBezTo>
                <a:lnTo>
                  <a:pt x="0" y="1487704"/>
                </a:lnTo>
                <a:lnTo>
                  <a:pt x="311490" y="451677"/>
                </a:lnTo>
                <a:lnTo>
                  <a:pt x="354221" y="462206"/>
                </a:lnTo>
                <a:lnTo>
                  <a:pt x="423092" y="471079"/>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8" name="Forma libre: forma 77">
            <a:extLst>
              <a:ext uri="{FF2B5EF4-FFF2-40B4-BE49-F238E27FC236}">
                <a16:creationId xmlns:a16="http://schemas.microsoft.com/office/drawing/2014/main" id="{B3A8E8E7-512B-0B51-5D79-A93066168928}"/>
              </a:ext>
            </a:extLst>
          </p:cNvPr>
          <p:cNvSpPr/>
          <p:nvPr/>
        </p:nvSpPr>
        <p:spPr>
          <a:xfrm rot="1596779">
            <a:off x="2101180" y="4164137"/>
            <a:ext cx="1636872" cy="1541880"/>
          </a:xfrm>
          <a:custGeom>
            <a:avLst/>
            <a:gdLst>
              <a:gd name="connsiteX0" fmla="*/ 1150133 w 1636872"/>
              <a:gd name="connsiteY0" fmla="*/ 388940 h 1541880"/>
              <a:gd name="connsiteX1" fmla="*/ 1636872 w 1636872"/>
              <a:gd name="connsiteY1" fmla="*/ 1360388 h 1541880"/>
              <a:gd name="connsiteX2" fmla="*/ 1577907 w 1636872"/>
              <a:gd name="connsiteY2" fmla="*/ 1386300 h 1541880"/>
              <a:gd name="connsiteX3" fmla="*/ 195760 w 1636872"/>
              <a:gd name="connsiteY3" fmla="*/ 1481117 h 1541880"/>
              <a:gd name="connsiteX4" fmla="*/ 0 w 1636872"/>
              <a:gd name="connsiteY4" fmla="*/ 1426262 h 1541880"/>
              <a:gd name="connsiteX5" fmla="*/ 341249 w 1636872"/>
              <a:gd name="connsiteY5" fmla="*/ 399653 h 1541880"/>
              <a:gd name="connsiteX6" fmla="*/ 437045 w 1636872"/>
              <a:gd name="connsiteY6" fmla="*/ 426496 h 1541880"/>
              <a:gd name="connsiteX7" fmla="*/ 502824 w 1636872"/>
              <a:gd name="connsiteY7" fmla="*/ 437488 h 1541880"/>
              <a:gd name="connsiteX8" fmla="*/ 756567 w 1636872"/>
              <a:gd name="connsiteY8" fmla="*/ 0 h 1541880"/>
              <a:gd name="connsiteX9" fmla="*/ 1004916 w 1636872"/>
              <a:gd name="connsiteY9" fmla="*/ 428189 h 1541880"/>
              <a:gd name="connsiteX10" fmla="*/ 1069263 w 1636872"/>
              <a:gd name="connsiteY10" fmla="*/ 415116 h 154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6872" h="1541880">
                <a:moveTo>
                  <a:pt x="1150133" y="388940"/>
                </a:moveTo>
                <a:lnTo>
                  <a:pt x="1636872" y="1360388"/>
                </a:lnTo>
                <a:lnTo>
                  <a:pt x="1577907" y="1386300"/>
                </a:lnTo>
                <a:cubicBezTo>
                  <a:pt x="1124169" y="1558786"/>
                  <a:pt x="644072" y="1583950"/>
                  <a:pt x="195760" y="1481117"/>
                </a:cubicBezTo>
                <a:lnTo>
                  <a:pt x="0" y="1426262"/>
                </a:lnTo>
                <a:lnTo>
                  <a:pt x="341249" y="399653"/>
                </a:lnTo>
                <a:lnTo>
                  <a:pt x="437045" y="426496"/>
                </a:lnTo>
                <a:lnTo>
                  <a:pt x="502824" y="437488"/>
                </a:lnTo>
                <a:lnTo>
                  <a:pt x="756567" y="0"/>
                </a:lnTo>
                <a:lnTo>
                  <a:pt x="1004916" y="428189"/>
                </a:lnTo>
                <a:lnTo>
                  <a:pt x="1069263" y="41511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7" name="Forma libre: forma 76">
            <a:extLst>
              <a:ext uri="{FF2B5EF4-FFF2-40B4-BE49-F238E27FC236}">
                <a16:creationId xmlns:a16="http://schemas.microsoft.com/office/drawing/2014/main" id="{A8472191-056C-5376-91E3-95B575A4F460}"/>
              </a:ext>
            </a:extLst>
          </p:cNvPr>
          <p:cNvSpPr/>
          <p:nvPr/>
        </p:nvSpPr>
        <p:spPr>
          <a:xfrm rot="20456664">
            <a:off x="3303365" y="4130662"/>
            <a:ext cx="1687460" cy="1600158"/>
          </a:xfrm>
          <a:custGeom>
            <a:avLst/>
            <a:gdLst>
              <a:gd name="connsiteX0" fmla="*/ 1687460 w 1687460"/>
              <a:gd name="connsiteY0" fmla="*/ 1418990 h 1600158"/>
              <a:gd name="connsiteX1" fmla="*/ 1618034 w 1687460"/>
              <a:gd name="connsiteY1" fmla="*/ 1448761 h 1600158"/>
              <a:gd name="connsiteX2" fmla="*/ 0 w 1687460"/>
              <a:gd name="connsiteY2" fmla="*/ 1468305 h 1600158"/>
              <a:gd name="connsiteX3" fmla="*/ 353206 w 1687460"/>
              <a:gd name="connsiteY3" fmla="*/ 445748 h 1600158"/>
              <a:gd name="connsiteX4" fmla="*/ 547063 w 1687460"/>
              <a:gd name="connsiteY4" fmla="*/ 496709 h 1600158"/>
              <a:gd name="connsiteX5" fmla="*/ 551170 w 1687460"/>
              <a:gd name="connsiteY5" fmla="*/ 497147 h 1600158"/>
              <a:gd name="connsiteX6" fmla="*/ 839515 w 1687460"/>
              <a:gd name="connsiteY6" fmla="*/ 0 h 1600158"/>
              <a:gd name="connsiteX7" fmla="*/ 1114707 w 1687460"/>
              <a:gd name="connsiteY7" fmla="*/ 474469 h 1600158"/>
              <a:gd name="connsiteX8" fmla="*/ 1119975 w 1687460"/>
              <a:gd name="connsiteY8" fmla="*/ 473461 h 1600158"/>
              <a:gd name="connsiteX9" fmla="*/ 1212962 w 1687460"/>
              <a:gd name="connsiteY9" fmla="*/ 443725 h 160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7460" h="1600158">
                <a:moveTo>
                  <a:pt x="1687460" y="1418990"/>
                </a:moveTo>
                <a:lnTo>
                  <a:pt x="1618034" y="1448761"/>
                </a:lnTo>
                <a:cubicBezTo>
                  <a:pt x="1115326" y="1636479"/>
                  <a:pt x="546817" y="1657183"/>
                  <a:pt x="0" y="1468305"/>
                </a:cubicBezTo>
                <a:lnTo>
                  <a:pt x="353206" y="445748"/>
                </a:lnTo>
                <a:cubicBezTo>
                  <a:pt x="417436" y="467934"/>
                  <a:pt x="482213" y="484844"/>
                  <a:pt x="547063" y="496709"/>
                </a:cubicBezTo>
                <a:lnTo>
                  <a:pt x="551170" y="497147"/>
                </a:lnTo>
                <a:lnTo>
                  <a:pt x="839515" y="0"/>
                </a:lnTo>
                <a:lnTo>
                  <a:pt x="1114707" y="474469"/>
                </a:lnTo>
                <a:lnTo>
                  <a:pt x="1119975" y="473461"/>
                </a:lnTo>
                <a:lnTo>
                  <a:pt x="1212962" y="4437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6" name="Forma libre: forma 75">
            <a:extLst>
              <a:ext uri="{FF2B5EF4-FFF2-40B4-BE49-F238E27FC236}">
                <a16:creationId xmlns:a16="http://schemas.microsoft.com/office/drawing/2014/main" id="{B920755C-6FB3-4B89-5D24-5A024BA9DA71}"/>
              </a:ext>
            </a:extLst>
          </p:cNvPr>
          <p:cNvSpPr/>
          <p:nvPr/>
        </p:nvSpPr>
        <p:spPr>
          <a:xfrm rot="17620945">
            <a:off x="4184065" y="3285757"/>
            <a:ext cx="1722567" cy="1576854"/>
          </a:xfrm>
          <a:custGeom>
            <a:avLst/>
            <a:gdLst>
              <a:gd name="connsiteX0" fmla="*/ 1722567 w 1722567"/>
              <a:gd name="connsiteY0" fmla="*/ 1406690 h 1576854"/>
              <a:gd name="connsiteX1" fmla="*/ 1577884 w 1722567"/>
              <a:gd name="connsiteY1" fmla="*/ 1461626 h 1576854"/>
              <a:gd name="connsiteX2" fmla="*/ 192698 w 1722567"/>
              <a:gd name="connsiteY2" fmla="*/ 1485656 h 1576854"/>
              <a:gd name="connsiteX3" fmla="*/ 0 w 1722567"/>
              <a:gd name="connsiteY3" fmla="*/ 1420865 h 1576854"/>
              <a:gd name="connsiteX4" fmla="*/ 393289 w 1722567"/>
              <a:gd name="connsiteY4" fmla="*/ 413045 h 1576854"/>
              <a:gd name="connsiteX5" fmla="*/ 487585 w 1722567"/>
              <a:gd name="connsiteY5" fmla="*/ 444750 h 1576854"/>
              <a:gd name="connsiteX6" fmla="*/ 608971 w 1722567"/>
              <a:gd name="connsiteY6" fmla="*/ 469952 h 1576854"/>
              <a:gd name="connsiteX7" fmla="*/ 881543 w 1722567"/>
              <a:gd name="connsiteY7" fmla="*/ 0 h 1576854"/>
              <a:gd name="connsiteX8" fmla="*/ 1145989 w 1722567"/>
              <a:gd name="connsiteY8" fmla="*/ 455943 h 1576854"/>
              <a:gd name="connsiteX9" fmla="*/ 1246885 w 1722567"/>
              <a:gd name="connsiteY9" fmla="*/ 431578 h 1576854"/>
              <a:gd name="connsiteX10" fmla="*/ 1288028 w 1722567"/>
              <a:gd name="connsiteY10" fmla="*/ 415956 h 1576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67" h="1576854">
                <a:moveTo>
                  <a:pt x="1722567" y="1406690"/>
                </a:moveTo>
                <a:lnTo>
                  <a:pt x="1577884" y="1461626"/>
                </a:lnTo>
                <a:cubicBezTo>
                  <a:pt x="1115921" y="1610690"/>
                  <a:pt x="635166" y="1611275"/>
                  <a:pt x="192698" y="1485656"/>
                </a:cubicBezTo>
                <a:lnTo>
                  <a:pt x="0" y="1420865"/>
                </a:lnTo>
                <a:lnTo>
                  <a:pt x="393289" y="413045"/>
                </a:lnTo>
                <a:lnTo>
                  <a:pt x="487585" y="444750"/>
                </a:lnTo>
                <a:lnTo>
                  <a:pt x="608971" y="469952"/>
                </a:lnTo>
                <a:lnTo>
                  <a:pt x="881543" y="0"/>
                </a:lnTo>
                <a:lnTo>
                  <a:pt x="1145989" y="455943"/>
                </a:lnTo>
                <a:lnTo>
                  <a:pt x="1246885" y="431578"/>
                </a:lnTo>
                <a:lnTo>
                  <a:pt x="1288028" y="41595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pic>
        <p:nvPicPr>
          <p:cNvPr id="114" name="Gráfico 113" descr="Engranaje único con relleno sólido">
            <a:extLst>
              <a:ext uri="{FF2B5EF4-FFF2-40B4-BE49-F238E27FC236}">
                <a16:creationId xmlns:a16="http://schemas.microsoft.com/office/drawing/2014/main" id="{3949158C-9C0F-E093-B0E1-710D13639C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800000">
            <a:off x="2731249" y="2691285"/>
            <a:ext cx="1615357" cy="1615357"/>
          </a:xfrm>
          <a:prstGeom prst="rect">
            <a:avLst/>
          </a:prstGeom>
        </p:spPr>
      </p:pic>
      <p:sp>
        <p:nvSpPr>
          <p:cNvPr id="3" name="CuadroTexto 2">
            <a:extLst>
              <a:ext uri="{FF2B5EF4-FFF2-40B4-BE49-F238E27FC236}">
                <a16:creationId xmlns:a16="http://schemas.microsoft.com/office/drawing/2014/main" id="{3236CA7C-5AD1-8185-76E7-2A09F7730DA5}"/>
              </a:ext>
            </a:extLst>
          </p:cNvPr>
          <p:cNvSpPr txBox="1"/>
          <p:nvPr/>
        </p:nvSpPr>
        <p:spPr>
          <a:xfrm>
            <a:off x="7814232" y="2134348"/>
            <a:ext cx="4206240" cy="646331"/>
          </a:xfrm>
          <a:prstGeom prst="rect">
            <a:avLst/>
          </a:prstGeom>
          <a:noFill/>
        </p:spPr>
        <p:txBody>
          <a:bodyPr wrap="square" rtlCol="0">
            <a:spAutoFit/>
          </a:bodyPr>
          <a:lstStyle/>
          <a:p>
            <a:r>
              <a:rPr lang="en-NZ" sz="3600" dirty="0"/>
              <a:t>Operational</a:t>
            </a:r>
            <a:endParaRPr lang="es-CO" sz="3600" dirty="0">
              <a:solidFill>
                <a:schemeClr val="bg1"/>
              </a:solidFill>
            </a:endParaRPr>
          </a:p>
        </p:txBody>
      </p:sp>
      <p:sp>
        <p:nvSpPr>
          <p:cNvPr id="4" name="Text Placeholder 51">
            <a:extLst>
              <a:ext uri="{FF2B5EF4-FFF2-40B4-BE49-F238E27FC236}">
                <a16:creationId xmlns:a16="http://schemas.microsoft.com/office/drawing/2014/main" id="{1874F6D3-9199-E2BC-5F14-35E8D1D191E5}"/>
              </a:ext>
            </a:extLst>
          </p:cNvPr>
          <p:cNvSpPr txBox="1">
            <a:spLocks/>
          </p:cNvSpPr>
          <p:nvPr/>
        </p:nvSpPr>
        <p:spPr>
          <a:xfrm>
            <a:off x="7893364" y="2810377"/>
            <a:ext cx="3565569" cy="23692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NZ" sz="1600" dirty="0"/>
              <a:t>Logistics: The team has the necessary resources and capabilities to execute the project, including access to required technologies and tools.</a:t>
            </a:r>
          </a:p>
          <a:p>
            <a:pPr marL="0" indent="0" fontAlgn="base">
              <a:buNone/>
            </a:pPr>
            <a:endParaRPr lang="en-NZ" sz="1600" dirty="0"/>
          </a:p>
          <a:p>
            <a:pPr fontAlgn="base"/>
            <a:r>
              <a:rPr lang="en-NZ" sz="1600" dirty="0"/>
              <a:t>Task Management: Through using Trello board for task delegation and sprint planning we are ensuring efficient project management</a:t>
            </a:r>
            <a:r>
              <a:rPr lang="en-NZ" dirty="0"/>
              <a:t>.</a:t>
            </a:r>
          </a:p>
        </p:txBody>
      </p:sp>
    </p:spTree>
    <p:extLst>
      <p:ext uri="{BB962C8B-B14F-4D97-AF65-F5344CB8AC3E}">
        <p14:creationId xmlns:p14="http://schemas.microsoft.com/office/powerpoint/2010/main" val="9882940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Forma libre: forma 74">
            <a:extLst>
              <a:ext uri="{FF2B5EF4-FFF2-40B4-BE49-F238E27FC236}">
                <a16:creationId xmlns:a16="http://schemas.microsoft.com/office/drawing/2014/main" id="{17CBFB39-9B1A-E984-B33B-2704106041FB}"/>
              </a:ext>
            </a:extLst>
          </p:cNvPr>
          <p:cNvSpPr/>
          <p:nvPr/>
        </p:nvSpPr>
        <p:spPr>
          <a:xfrm rot="17541101">
            <a:off x="4199349" y="3257800"/>
            <a:ext cx="1722543" cy="1574453"/>
          </a:xfrm>
          <a:custGeom>
            <a:avLst/>
            <a:gdLst>
              <a:gd name="connsiteX0" fmla="*/ 0 w 1722543"/>
              <a:gd name="connsiteY0" fmla="*/ 1419740 h 1574453"/>
              <a:gd name="connsiteX1" fmla="*/ 416589 w 1722543"/>
              <a:gd name="connsiteY1" fmla="*/ 421324 h 1574453"/>
              <a:gd name="connsiteX2" fmla="*/ 458006 w 1722543"/>
              <a:gd name="connsiteY2" fmla="*/ 436200 h 1574453"/>
              <a:gd name="connsiteX3" fmla="*/ 563850 w 1722543"/>
              <a:gd name="connsiteY3" fmla="*/ 459748 h 1574453"/>
              <a:gd name="connsiteX4" fmla="*/ 830504 w 1722543"/>
              <a:gd name="connsiteY4" fmla="*/ 0 h 1574453"/>
              <a:gd name="connsiteX5" fmla="*/ 1098777 w 1722543"/>
              <a:gd name="connsiteY5" fmla="*/ 462542 h 1574453"/>
              <a:gd name="connsiteX6" fmla="*/ 1217420 w 1722543"/>
              <a:gd name="connsiteY6" fmla="*/ 435667 h 1574453"/>
              <a:gd name="connsiteX7" fmla="*/ 1311131 w 1722543"/>
              <a:gd name="connsiteY7" fmla="*/ 402266 h 1574453"/>
              <a:gd name="connsiteX8" fmla="*/ 1722543 w 1722543"/>
              <a:gd name="connsiteY8" fmla="*/ 1402823 h 1574453"/>
              <a:gd name="connsiteX9" fmla="*/ 1531045 w 1722543"/>
              <a:gd name="connsiteY9" fmla="*/ 1471082 h 1574453"/>
              <a:gd name="connsiteX10" fmla="*/ 145650 w 1722543"/>
              <a:gd name="connsiteY10" fmla="*/ 1472055 h 157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43" h="1574453">
                <a:moveTo>
                  <a:pt x="0" y="1419740"/>
                </a:moveTo>
                <a:lnTo>
                  <a:pt x="416589" y="421324"/>
                </a:lnTo>
                <a:lnTo>
                  <a:pt x="458006" y="436200"/>
                </a:lnTo>
                <a:lnTo>
                  <a:pt x="563850" y="459748"/>
                </a:lnTo>
                <a:lnTo>
                  <a:pt x="830504" y="0"/>
                </a:lnTo>
                <a:lnTo>
                  <a:pt x="1098777" y="462542"/>
                </a:lnTo>
                <a:lnTo>
                  <a:pt x="1217420" y="435667"/>
                </a:lnTo>
                <a:lnTo>
                  <a:pt x="1311131" y="402266"/>
                </a:lnTo>
                <a:lnTo>
                  <a:pt x="1722543" y="1402823"/>
                </a:lnTo>
                <a:lnTo>
                  <a:pt x="1531045" y="1471082"/>
                </a:lnTo>
                <a:cubicBezTo>
                  <a:pt x="1090915" y="1604665"/>
                  <a:pt x="610229" y="1612757"/>
                  <a:pt x="145650" y="147205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2" name="Forma libre: forma 81">
            <a:extLst>
              <a:ext uri="{FF2B5EF4-FFF2-40B4-BE49-F238E27FC236}">
                <a16:creationId xmlns:a16="http://schemas.microsoft.com/office/drawing/2014/main" id="{C633E375-5716-A1F9-0A51-5E0D3D096581}"/>
              </a:ext>
            </a:extLst>
          </p:cNvPr>
          <p:cNvSpPr/>
          <p:nvPr/>
        </p:nvSpPr>
        <p:spPr>
          <a:xfrm rot="14459531">
            <a:off x="4393193" y="1306575"/>
            <a:ext cx="2807351" cy="2623334"/>
          </a:xfrm>
          <a:custGeom>
            <a:avLst/>
            <a:gdLst>
              <a:gd name="connsiteX0" fmla="*/ 0 w 1682410"/>
              <a:gd name="connsiteY0" fmla="*/ 1339429 h 1572131"/>
              <a:gd name="connsiteX1" fmla="*/ 525938 w 1682410"/>
              <a:gd name="connsiteY1" fmla="*/ 390916 h 1572131"/>
              <a:gd name="connsiteX2" fmla="*/ 617201 w 1682410"/>
              <a:gd name="connsiteY2" fmla="*/ 425577 h 1572131"/>
              <a:gd name="connsiteX3" fmla="*/ 688037 w 1682410"/>
              <a:gd name="connsiteY3" fmla="*/ 443104 h 1572131"/>
              <a:gd name="connsiteX4" fmla="*/ 945037 w 1682410"/>
              <a:gd name="connsiteY4" fmla="*/ 0 h 1572131"/>
              <a:gd name="connsiteX5" fmla="*/ 1220002 w 1682410"/>
              <a:gd name="connsiteY5" fmla="*/ 474078 h 1572131"/>
              <a:gd name="connsiteX6" fmla="*/ 1286231 w 1682410"/>
              <a:gd name="connsiteY6" fmla="*/ 463023 h 1572131"/>
              <a:gd name="connsiteX7" fmla="*/ 1384357 w 1682410"/>
              <a:gd name="connsiteY7" fmla="*/ 438882 h 1572131"/>
              <a:gd name="connsiteX8" fmla="*/ 1682410 w 1682410"/>
              <a:gd name="connsiteY8" fmla="*/ 1478854 h 1572131"/>
              <a:gd name="connsiteX9" fmla="*/ 67734 w 1682410"/>
              <a:gd name="connsiteY9" fmla="*/ 1372867 h 157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2410" h="1572131">
                <a:moveTo>
                  <a:pt x="0" y="1339429"/>
                </a:moveTo>
                <a:lnTo>
                  <a:pt x="525938" y="390916"/>
                </a:lnTo>
                <a:lnTo>
                  <a:pt x="617201" y="425577"/>
                </a:lnTo>
                <a:lnTo>
                  <a:pt x="688037" y="443104"/>
                </a:lnTo>
                <a:lnTo>
                  <a:pt x="945037" y="0"/>
                </a:lnTo>
                <a:lnTo>
                  <a:pt x="1220002" y="474078"/>
                </a:lnTo>
                <a:lnTo>
                  <a:pt x="1286231" y="463023"/>
                </a:lnTo>
                <a:cubicBezTo>
                  <a:pt x="1318967" y="456279"/>
                  <a:pt x="1351695" y="448243"/>
                  <a:pt x="1384357" y="438882"/>
                </a:cubicBezTo>
                <a:lnTo>
                  <a:pt x="1682410" y="1478854"/>
                </a:lnTo>
                <a:cubicBezTo>
                  <a:pt x="1126281" y="1638239"/>
                  <a:pt x="559691" y="1587183"/>
                  <a:pt x="67734" y="1372867"/>
                </a:cubicBezTo>
                <a:close/>
              </a:path>
            </a:pathLst>
          </a:custGeom>
          <a:solidFill>
            <a:schemeClr val="accent6">
              <a:lumMod val="20000"/>
              <a:lumOff val="80000"/>
            </a:schemeClr>
          </a:solidFill>
          <a:ln>
            <a:noFill/>
          </a:ln>
          <a:effectLst>
            <a:glow rad="381000">
              <a:schemeClr val="accent4">
                <a:lumMod val="20000"/>
                <a:lumOff val="80000"/>
                <a:alpha val="40000"/>
              </a:schemeClr>
            </a:glow>
            <a:reflection stA="50000" endA="300" endPos="555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1" name="Forma libre: forma 80">
            <a:extLst>
              <a:ext uri="{FF2B5EF4-FFF2-40B4-BE49-F238E27FC236}">
                <a16:creationId xmlns:a16="http://schemas.microsoft.com/office/drawing/2014/main" id="{D99731E8-9A2D-CFE3-DA25-F3CA9B443657}"/>
              </a:ext>
            </a:extLst>
          </p:cNvPr>
          <p:cNvSpPr/>
          <p:nvPr/>
        </p:nvSpPr>
        <p:spPr>
          <a:xfrm rot="11937329">
            <a:off x="3325252" y="1169142"/>
            <a:ext cx="1637445" cy="1608262"/>
          </a:xfrm>
          <a:custGeom>
            <a:avLst/>
            <a:gdLst>
              <a:gd name="connsiteX0" fmla="*/ 0 w 1637445"/>
              <a:gd name="connsiteY0" fmla="*/ 1435643 h 1608262"/>
              <a:gd name="connsiteX1" fmla="*/ 477079 w 1637445"/>
              <a:gd name="connsiteY1" fmla="*/ 459413 h 1608262"/>
              <a:gd name="connsiteX2" fmla="*/ 558205 w 1637445"/>
              <a:gd name="connsiteY2" fmla="*/ 484786 h 1608262"/>
              <a:gd name="connsiteX3" fmla="*/ 587557 w 1637445"/>
              <a:gd name="connsiteY3" fmla="*/ 490446 h 1608262"/>
              <a:gd name="connsiteX4" fmla="*/ 872016 w 1637445"/>
              <a:gd name="connsiteY4" fmla="*/ 0 h 1608262"/>
              <a:gd name="connsiteX5" fmla="*/ 1159357 w 1637445"/>
              <a:gd name="connsiteY5" fmla="*/ 495416 h 1608262"/>
              <a:gd name="connsiteX6" fmla="*/ 1190505 w 1637445"/>
              <a:gd name="connsiteY6" fmla="*/ 489893 h 1608262"/>
              <a:gd name="connsiteX7" fmla="*/ 1286027 w 1637445"/>
              <a:gd name="connsiteY7" fmla="*/ 462102 h 1608262"/>
              <a:gd name="connsiteX8" fmla="*/ 1637445 w 1637445"/>
              <a:gd name="connsiteY8" fmla="*/ 1485275 h 1608262"/>
              <a:gd name="connsiteX9" fmla="*/ 1442241 w 1637445"/>
              <a:gd name="connsiteY9" fmla="*/ 1542069 h 1608262"/>
              <a:gd name="connsiteX10" fmla="*/ 59222 w 1637445"/>
              <a:gd name="connsiteY10" fmla="*/ 1460970 h 160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7445" h="1608262">
                <a:moveTo>
                  <a:pt x="0" y="1435643"/>
                </a:moveTo>
                <a:lnTo>
                  <a:pt x="477079" y="459413"/>
                </a:lnTo>
                <a:lnTo>
                  <a:pt x="558205" y="484786"/>
                </a:lnTo>
                <a:lnTo>
                  <a:pt x="587557" y="490446"/>
                </a:lnTo>
                <a:lnTo>
                  <a:pt x="872016" y="0"/>
                </a:lnTo>
                <a:lnTo>
                  <a:pt x="1159357" y="495416"/>
                </a:lnTo>
                <a:lnTo>
                  <a:pt x="1190505" y="489893"/>
                </a:lnTo>
                <a:lnTo>
                  <a:pt x="1286027" y="462102"/>
                </a:lnTo>
                <a:lnTo>
                  <a:pt x="1637445" y="1485275"/>
                </a:lnTo>
                <a:lnTo>
                  <a:pt x="1442241" y="1542069"/>
                </a:lnTo>
                <a:cubicBezTo>
                  <a:pt x="994971" y="1649344"/>
                  <a:pt x="514648" y="1628945"/>
                  <a:pt x="59222" y="146097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0" name="Forma libre: forma 79">
            <a:extLst>
              <a:ext uri="{FF2B5EF4-FFF2-40B4-BE49-F238E27FC236}">
                <a16:creationId xmlns:a16="http://schemas.microsoft.com/office/drawing/2014/main" id="{5034DF3A-9F2A-0C91-27E5-DA20D1664A39}"/>
              </a:ext>
            </a:extLst>
          </p:cNvPr>
          <p:cNvSpPr/>
          <p:nvPr/>
        </p:nvSpPr>
        <p:spPr>
          <a:xfrm rot="9627400">
            <a:off x="2083013" y="1203923"/>
            <a:ext cx="1599002" cy="1536123"/>
          </a:xfrm>
          <a:custGeom>
            <a:avLst/>
            <a:gdLst>
              <a:gd name="connsiteX0" fmla="*/ 740284 w 1599002"/>
              <a:gd name="connsiteY0" fmla="*/ 0 h 1536123"/>
              <a:gd name="connsiteX1" fmla="*/ 978608 w 1599002"/>
              <a:gd name="connsiteY1" fmla="*/ 410904 h 1536123"/>
              <a:gd name="connsiteX2" fmla="*/ 1093357 w 1599002"/>
              <a:gd name="connsiteY2" fmla="*/ 377861 h 1536123"/>
              <a:gd name="connsiteX3" fmla="*/ 1133997 w 1599002"/>
              <a:gd name="connsiteY3" fmla="*/ 360973 h 1536123"/>
              <a:gd name="connsiteX4" fmla="*/ 1599002 w 1599002"/>
              <a:gd name="connsiteY4" fmla="*/ 1337778 h 1536123"/>
              <a:gd name="connsiteX5" fmla="*/ 1456090 w 1599002"/>
              <a:gd name="connsiteY5" fmla="*/ 1397168 h 1536123"/>
              <a:gd name="connsiteX6" fmla="*/ 72312 w 1599002"/>
              <a:gd name="connsiteY6" fmla="*/ 1464073 h 1536123"/>
              <a:gd name="connsiteX7" fmla="*/ 0 w 1599002"/>
              <a:gd name="connsiteY7" fmla="*/ 1442227 h 1536123"/>
              <a:gd name="connsiteX8" fmla="*/ 362809 w 1599002"/>
              <a:gd name="connsiteY8" fmla="*/ 420142 h 1536123"/>
              <a:gd name="connsiteX9" fmla="*/ 458532 w 1599002"/>
              <a:gd name="connsiteY9" fmla="*/ 439325 h 1536123"/>
              <a:gd name="connsiteX10" fmla="*/ 484142 w 1599002"/>
              <a:gd name="connsiteY10" fmla="*/ 441624 h 1536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9002" h="1536123">
                <a:moveTo>
                  <a:pt x="740284" y="0"/>
                </a:moveTo>
                <a:lnTo>
                  <a:pt x="978608" y="410904"/>
                </a:lnTo>
                <a:lnTo>
                  <a:pt x="1093357" y="377861"/>
                </a:lnTo>
                <a:lnTo>
                  <a:pt x="1133997" y="360973"/>
                </a:lnTo>
                <a:lnTo>
                  <a:pt x="1599002" y="1337778"/>
                </a:lnTo>
                <a:lnTo>
                  <a:pt x="1456090" y="1397168"/>
                </a:lnTo>
                <a:cubicBezTo>
                  <a:pt x="998963" y="1560463"/>
                  <a:pt x="518457" y="1575932"/>
                  <a:pt x="72312" y="1464073"/>
                </a:cubicBezTo>
                <a:lnTo>
                  <a:pt x="0" y="1442227"/>
                </a:lnTo>
                <a:lnTo>
                  <a:pt x="362809" y="420142"/>
                </a:lnTo>
                <a:lnTo>
                  <a:pt x="458532" y="439325"/>
                </a:lnTo>
                <a:lnTo>
                  <a:pt x="484142" y="441624"/>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9" name="Forma libre: forma 78">
            <a:extLst>
              <a:ext uri="{FF2B5EF4-FFF2-40B4-BE49-F238E27FC236}">
                <a16:creationId xmlns:a16="http://schemas.microsoft.com/office/drawing/2014/main" id="{74C148B6-C785-A189-E6BB-CBA5AB81C06B}"/>
              </a:ext>
            </a:extLst>
          </p:cNvPr>
          <p:cNvSpPr/>
          <p:nvPr/>
        </p:nvSpPr>
        <p:spPr>
          <a:xfrm rot="7095973">
            <a:off x="1254458" y="2082324"/>
            <a:ext cx="1596347" cy="1568107"/>
          </a:xfrm>
          <a:custGeom>
            <a:avLst/>
            <a:gdLst>
              <a:gd name="connsiteX0" fmla="*/ 696318 w 1596347"/>
              <a:gd name="connsiteY0" fmla="*/ 0 h 1568107"/>
              <a:gd name="connsiteX1" fmla="*/ 949704 w 1596347"/>
              <a:gd name="connsiteY1" fmla="*/ 436874 h 1568107"/>
              <a:gd name="connsiteX2" fmla="*/ 991025 w 1596347"/>
              <a:gd name="connsiteY2" fmla="*/ 426685 h 1568107"/>
              <a:gd name="connsiteX3" fmla="*/ 1082729 w 1596347"/>
              <a:gd name="connsiteY3" fmla="*/ 393208 h 1568107"/>
              <a:gd name="connsiteX4" fmla="*/ 1596347 w 1596347"/>
              <a:gd name="connsiteY4" fmla="*/ 1348448 h 1568107"/>
              <a:gd name="connsiteX5" fmla="*/ 1528186 w 1596347"/>
              <a:gd name="connsiteY5" fmla="*/ 1381008 h 1568107"/>
              <a:gd name="connsiteX6" fmla="*/ 150267 w 1596347"/>
              <a:gd name="connsiteY6" fmla="*/ 1524732 h 1568107"/>
              <a:gd name="connsiteX7" fmla="*/ 0 w 1596347"/>
              <a:gd name="connsiteY7" fmla="*/ 1487704 h 1568107"/>
              <a:gd name="connsiteX8" fmla="*/ 311490 w 1596347"/>
              <a:gd name="connsiteY8" fmla="*/ 451677 h 1568107"/>
              <a:gd name="connsiteX9" fmla="*/ 354221 w 1596347"/>
              <a:gd name="connsiteY9" fmla="*/ 462206 h 1568107"/>
              <a:gd name="connsiteX10" fmla="*/ 423092 w 1596347"/>
              <a:gd name="connsiteY10" fmla="*/ 471079 h 156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6347" h="1568107">
                <a:moveTo>
                  <a:pt x="696318" y="0"/>
                </a:moveTo>
                <a:lnTo>
                  <a:pt x="949704" y="436874"/>
                </a:lnTo>
                <a:lnTo>
                  <a:pt x="991025" y="426685"/>
                </a:lnTo>
                <a:lnTo>
                  <a:pt x="1082729" y="393208"/>
                </a:lnTo>
                <a:lnTo>
                  <a:pt x="1596347" y="1348448"/>
                </a:lnTo>
                <a:lnTo>
                  <a:pt x="1528186" y="1381008"/>
                </a:lnTo>
                <a:cubicBezTo>
                  <a:pt x="1104165" y="1559233"/>
                  <a:pt x="626871" y="1616814"/>
                  <a:pt x="150267" y="1524732"/>
                </a:cubicBezTo>
                <a:lnTo>
                  <a:pt x="0" y="1487704"/>
                </a:lnTo>
                <a:lnTo>
                  <a:pt x="311490" y="451677"/>
                </a:lnTo>
                <a:lnTo>
                  <a:pt x="354221" y="462206"/>
                </a:lnTo>
                <a:lnTo>
                  <a:pt x="423092" y="471079"/>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8" name="Forma libre: forma 77">
            <a:extLst>
              <a:ext uri="{FF2B5EF4-FFF2-40B4-BE49-F238E27FC236}">
                <a16:creationId xmlns:a16="http://schemas.microsoft.com/office/drawing/2014/main" id="{B3A8E8E7-512B-0B51-5D79-A93066168928}"/>
              </a:ext>
            </a:extLst>
          </p:cNvPr>
          <p:cNvSpPr/>
          <p:nvPr/>
        </p:nvSpPr>
        <p:spPr>
          <a:xfrm rot="4296779">
            <a:off x="1233048" y="3281571"/>
            <a:ext cx="1636872" cy="1541880"/>
          </a:xfrm>
          <a:custGeom>
            <a:avLst/>
            <a:gdLst>
              <a:gd name="connsiteX0" fmla="*/ 1150133 w 1636872"/>
              <a:gd name="connsiteY0" fmla="*/ 388940 h 1541880"/>
              <a:gd name="connsiteX1" fmla="*/ 1636872 w 1636872"/>
              <a:gd name="connsiteY1" fmla="*/ 1360388 h 1541880"/>
              <a:gd name="connsiteX2" fmla="*/ 1577907 w 1636872"/>
              <a:gd name="connsiteY2" fmla="*/ 1386300 h 1541880"/>
              <a:gd name="connsiteX3" fmla="*/ 195760 w 1636872"/>
              <a:gd name="connsiteY3" fmla="*/ 1481117 h 1541880"/>
              <a:gd name="connsiteX4" fmla="*/ 0 w 1636872"/>
              <a:gd name="connsiteY4" fmla="*/ 1426262 h 1541880"/>
              <a:gd name="connsiteX5" fmla="*/ 341249 w 1636872"/>
              <a:gd name="connsiteY5" fmla="*/ 399653 h 1541880"/>
              <a:gd name="connsiteX6" fmla="*/ 437045 w 1636872"/>
              <a:gd name="connsiteY6" fmla="*/ 426496 h 1541880"/>
              <a:gd name="connsiteX7" fmla="*/ 502824 w 1636872"/>
              <a:gd name="connsiteY7" fmla="*/ 437488 h 1541880"/>
              <a:gd name="connsiteX8" fmla="*/ 756567 w 1636872"/>
              <a:gd name="connsiteY8" fmla="*/ 0 h 1541880"/>
              <a:gd name="connsiteX9" fmla="*/ 1004916 w 1636872"/>
              <a:gd name="connsiteY9" fmla="*/ 428189 h 1541880"/>
              <a:gd name="connsiteX10" fmla="*/ 1069263 w 1636872"/>
              <a:gd name="connsiteY10" fmla="*/ 415116 h 154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6872" h="1541880">
                <a:moveTo>
                  <a:pt x="1150133" y="388940"/>
                </a:moveTo>
                <a:lnTo>
                  <a:pt x="1636872" y="1360388"/>
                </a:lnTo>
                <a:lnTo>
                  <a:pt x="1577907" y="1386300"/>
                </a:lnTo>
                <a:cubicBezTo>
                  <a:pt x="1124169" y="1558786"/>
                  <a:pt x="644072" y="1583950"/>
                  <a:pt x="195760" y="1481117"/>
                </a:cubicBezTo>
                <a:lnTo>
                  <a:pt x="0" y="1426262"/>
                </a:lnTo>
                <a:lnTo>
                  <a:pt x="341249" y="399653"/>
                </a:lnTo>
                <a:lnTo>
                  <a:pt x="437045" y="426496"/>
                </a:lnTo>
                <a:lnTo>
                  <a:pt x="502824" y="437488"/>
                </a:lnTo>
                <a:lnTo>
                  <a:pt x="756567" y="0"/>
                </a:lnTo>
                <a:lnTo>
                  <a:pt x="1004916" y="428189"/>
                </a:lnTo>
                <a:lnTo>
                  <a:pt x="1069263" y="41511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7" name="Forma libre: forma 76">
            <a:extLst>
              <a:ext uri="{FF2B5EF4-FFF2-40B4-BE49-F238E27FC236}">
                <a16:creationId xmlns:a16="http://schemas.microsoft.com/office/drawing/2014/main" id="{A8472191-056C-5376-91E3-95B575A4F460}"/>
              </a:ext>
            </a:extLst>
          </p:cNvPr>
          <p:cNvSpPr/>
          <p:nvPr/>
        </p:nvSpPr>
        <p:spPr>
          <a:xfrm rot="1556664">
            <a:off x="2078779" y="4117324"/>
            <a:ext cx="1687460" cy="1600158"/>
          </a:xfrm>
          <a:custGeom>
            <a:avLst/>
            <a:gdLst>
              <a:gd name="connsiteX0" fmla="*/ 1687460 w 1687460"/>
              <a:gd name="connsiteY0" fmla="*/ 1418990 h 1600158"/>
              <a:gd name="connsiteX1" fmla="*/ 1618034 w 1687460"/>
              <a:gd name="connsiteY1" fmla="*/ 1448761 h 1600158"/>
              <a:gd name="connsiteX2" fmla="*/ 0 w 1687460"/>
              <a:gd name="connsiteY2" fmla="*/ 1468305 h 1600158"/>
              <a:gd name="connsiteX3" fmla="*/ 353206 w 1687460"/>
              <a:gd name="connsiteY3" fmla="*/ 445748 h 1600158"/>
              <a:gd name="connsiteX4" fmla="*/ 547063 w 1687460"/>
              <a:gd name="connsiteY4" fmla="*/ 496709 h 1600158"/>
              <a:gd name="connsiteX5" fmla="*/ 551170 w 1687460"/>
              <a:gd name="connsiteY5" fmla="*/ 497147 h 1600158"/>
              <a:gd name="connsiteX6" fmla="*/ 839515 w 1687460"/>
              <a:gd name="connsiteY6" fmla="*/ 0 h 1600158"/>
              <a:gd name="connsiteX7" fmla="*/ 1114707 w 1687460"/>
              <a:gd name="connsiteY7" fmla="*/ 474469 h 1600158"/>
              <a:gd name="connsiteX8" fmla="*/ 1119975 w 1687460"/>
              <a:gd name="connsiteY8" fmla="*/ 473461 h 1600158"/>
              <a:gd name="connsiteX9" fmla="*/ 1212962 w 1687460"/>
              <a:gd name="connsiteY9" fmla="*/ 443725 h 160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7460" h="1600158">
                <a:moveTo>
                  <a:pt x="1687460" y="1418990"/>
                </a:moveTo>
                <a:lnTo>
                  <a:pt x="1618034" y="1448761"/>
                </a:lnTo>
                <a:cubicBezTo>
                  <a:pt x="1115326" y="1636479"/>
                  <a:pt x="546817" y="1657183"/>
                  <a:pt x="0" y="1468305"/>
                </a:cubicBezTo>
                <a:lnTo>
                  <a:pt x="353206" y="445748"/>
                </a:lnTo>
                <a:cubicBezTo>
                  <a:pt x="417436" y="467934"/>
                  <a:pt x="482213" y="484844"/>
                  <a:pt x="547063" y="496709"/>
                </a:cubicBezTo>
                <a:lnTo>
                  <a:pt x="551170" y="497147"/>
                </a:lnTo>
                <a:lnTo>
                  <a:pt x="839515" y="0"/>
                </a:lnTo>
                <a:lnTo>
                  <a:pt x="1114707" y="474469"/>
                </a:lnTo>
                <a:lnTo>
                  <a:pt x="1119975" y="473461"/>
                </a:lnTo>
                <a:lnTo>
                  <a:pt x="1212962" y="4437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6" name="Forma libre: forma 75">
            <a:extLst>
              <a:ext uri="{FF2B5EF4-FFF2-40B4-BE49-F238E27FC236}">
                <a16:creationId xmlns:a16="http://schemas.microsoft.com/office/drawing/2014/main" id="{B920755C-6FB3-4B89-5D24-5A024BA9DA71}"/>
              </a:ext>
            </a:extLst>
          </p:cNvPr>
          <p:cNvSpPr/>
          <p:nvPr/>
        </p:nvSpPr>
        <p:spPr>
          <a:xfrm rot="20320945">
            <a:off x="3302064" y="4158461"/>
            <a:ext cx="1722567" cy="1576854"/>
          </a:xfrm>
          <a:custGeom>
            <a:avLst/>
            <a:gdLst>
              <a:gd name="connsiteX0" fmla="*/ 1722567 w 1722567"/>
              <a:gd name="connsiteY0" fmla="*/ 1406690 h 1576854"/>
              <a:gd name="connsiteX1" fmla="*/ 1577884 w 1722567"/>
              <a:gd name="connsiteY1" fmla="*/ 1461626 h 1576854"/>
              <a:gd name="connsiteX2" fmla="*/ 192698 w 1722567"/>
              <a:gd name="connsiteY2" fmla="*/ 1485656 h 1576854"/>
              <a:gd name="connsiteX3" fmla="*/ 0 w 1722567"/>
              <a:gd name="connsiteY3" fmla="*/ 1420865 h 1576854"/>
              <a:gd name="connsiteX4" fmla="*/ 393289 w 1722567"/>
              <a:gd name="connsiteY4" fmla="*/ 413045 h 1576854"/>
              <a:gd name="connsiteX5" fmla="*/ 487585 w 1722567"/>
              <a:gd name="connsiteY5" fmla="*/ 444750 h 1576854"/>
              <a:gd name="connsiteX6" fmla="*/ 608971 w 1722567"/>
              <a:gd name="connsiteY6" fmla="*/ 469952 h 1576854"/>
              <a:gd name="connsiteX7" fmla="*/ 881543 w 1722567"/>
              <a:gd name="connsiteY7" fmla="*/ 0 h 1576854"/>
              <a:gd name="connsiteX8" fmla="*/ 1145989 w 1722567"/>
              <a:gd name="connsiteY8" fmla="*/ 455943 h 1576854"/>
              <a:gd name="connsiteX9" fmla="*/ 1246885 w 1722567"/>
              <a:gd name="connsiteY9" fmla="*/ 431578 h 1576854"/>
              <a:gd name="connsiteX10" fmla="*/ 1288028 w 1722567"/>
              <a:gd name="connsiteY10" fmla="*/ 415956 h 1576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67" h="1576854">
                <a:moveTo>
                  <a:pt x="1722567" y="1406690"/>
                </a:moveTo>
                <a:lnTo>
                  <a:pt x="1577884" y="1461626"/>
                </a:lnTo>
                <a:cubicBezTo>
                  <a:pt x="1115921" y="1610690"/>
                  <a:pt x="635166" y="1611275"/>
                  <a:pt x="192698" y="1485656"/>
                </a:cubicBezTo>
                <a:lnTo>
                  <a:pt x="0" y="1420865"/>
                </a:lnTo>
                <a:lnTo>
                  <a:pt x="393289" y="413045"/>
                </a:lnTo>
                <a:lnTo>
                  <a:pt x="487585" y="444750"/>
                </a:lnTo>
                <a:lnTo>
                  <a:pt x="608971" y="469952"/>
                </a:lnTo>
                <a:lnTo>
                  <a:pt x="881543" y="0"/>
                </a:lnTo>
                <a:lnTo>
                  <a:pt x="1145989" y="455943"/>
                </a:lnTo>
                <a:lnTo>
                  <a:pt x="1246885" y="431578"/>
                </a:lnTo>
                <a:lnTo>
                  <a:pt x="1288028" y="41595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pic>
        <p:nvPicPr>
          <p:cNvPr id="114" name="Gráfico 113" descr="Engranaje único con relleno sólido">
            <a:extLst>
              <a:ext uri="{FF2B5EF4-FFF2-40B4-BE49-F238E27FC236}">
                <a16:creationId xmlns:a16="http://schemas.microsoft.com/office/drawing/2014/main" id="{3949158C-9C0F-E093-B0E1-710D13639C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800000">
            <a:off x="2731249" y="2691285"/>
            <a:ext cx="1615357" cy="1615357"/>
          </a:xfrm>
          <a:prstGeom prst="rect">
            <a:avLst/>
          </a:prstGeom>
        </p:spPr>
      </p:pic>
      <p:sp>
        <p:nvSpPr>
          <p:cNvPr id="3" name="CuadroTexto 2">
            <a:extLst>
              <a:ext uri="{FF2B5EF4-FFF2-40B4-BE49-F238E27FC236}">
                <a16:creationId xmlns:a16="http://schemas.microsoft.com/office/drawing/2014/main" id="{6DEAA628-2725-AEB9-AB62-0FAFDF271331}"/>
              </a:ext>
            </a:extLst>
          </p:cNvPr>
          <p:cNvSpPr txBox="1"/>
          <p:nvPr/>
        </p:nvSpPr>
        <p:spPr>
          <a:xfrm>
            <a:off x="7792345" y="2134348"/>
            <a:ext cx="4206240" cy="646331"/>
          </a:xfrm>
          <a:prstGeom prst="rect">
            <a:avLst/>
          </a:prstGeom>
          <a:noFill/>
        </p:spPr>
        <p:txBody>
          <a:bodyPr wrap="square" rtlCol="0">
            <a:spAutoFit/>
          </a:bodyPr>
          <a:lstStyle/>
          <a:p>
            <a:r>
              <a:rPr lang="es-CO" sz="3600" dirty="0"/>
              <a:t>Schedule</a:t>
            </a:r>
          </a:p>
        </p:txBody>
      </p:sp>
      <p:sp>
        <p:nvSpPr>
          <p:cNvPr id="4" name="Text Placeholder 51">
            <a:extLst>
              <a:ext uri="{FF2B5EF4-FFF2-40B4-BE49-F238E27FC236}">
                <a16:creationId xmlns:a16="http://schemas.microsoft.com/office/drawing/2014/main" id="{1C5AA164-19AC-6CE1-58CD-51030FB69FFC}"/>
              </a:ext>
            </a:extLst>
          </p:cNvPr>
          <p:cNvSpPr txBox="1">
            <a:spLocks/>
          </p:cNvSpPr>
          <p:nvPr/>
        </p:nvSpPr>
        <p:spPr>
          <a:xfrm>
            <a:off x="7871477" y="2810378"/>
            <a:ext cx="3655613" cy="17358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NZ" sz="1600" dirty="0"/>
              <a:t>Time Management: With efficient delegation and commitment, the team has plenty of time to achieve project goals within the allocated timeframe.</a:t>
            </a:r>
          </a:p>
          <a:p>
            <a:pPr fontAlgn="base"/>
            <a:r>
              <a:rPr lang="en-NZ" sz="1600" dirty="0"/>
              <a:t>Attendance: Regular class and SCRUM meeting attendance is emphasized to ensure consistent progress and collaboration. </a:t>
            </a:r>
          </a:p>
        </p:txBody>
      </p:sp>
    </p:spTree>
    <p:extLst>
      <p:ext uri="{BB962C8B-B14F-4D97-AF65-F5344CB8AC3E}">
        <p14:creationId xmlns:p14="http://schemas.microsoft.com/office/powerpoint/2010/main" val="542432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Forma libre: forma 74">
            <a:extLst>
              <a:ext uri="{FF2B5EF4-FFF2-40B4-BE49-F238E27FC236}">
                <a16:creationId xmlns:a16="http://schemas.microsoft.com/office/drawing/2014/main" id="{17CBFB39-9B1A-E984-B33B-2704106041FB}"/>
              </a:ext>
            </a:extLst>
          </p:cNvPr>
          <p:cNvSpPr/>
          <p:nvPr/>
        </p:nvSpPr>
        <p:spPr>
          <a:xfrm rot="20241101">
            <a:off x="3333492" y="4149843"/>
            <a:ext cx="1722543" cy="1574453"/>
          </a:xfrm>
          <a:custGeom>
            <a:avLst/>
            <a:gdLst>
              <a:gd name="connsiteX0" fmla="*/ 0 w 1722543"/>
              <a:gd name="connsiteY0" fmla="*/ 1419740 h 1574453"/>
              <a:gd name="connsiteX1" fmla="*/ 416589 w 1722543"/>
              <a:gd name="connsiteY1" fmla="*/ 421324 h 1574453"/>
              <a:gd name="connsiteX2" fmla="*/ 458006 w 1722543"/>
              <a:gd name="connsiteY2" fmla="*/ 436200 h 1574453"/>
              <a:gd name="connsiteX3" fmla="*/ 563850 w 1722543"/>
              <a:gd name="connsiteY3" fmla="*/ 459748 h 1574453"/>
              <a:gd name="connsiteX4" fmla="*/ 830504 w 1722543"/>
              <a:gd name="connsiteY4" fmla="*/ 0 h 1574453"/>
              <a:gd name="connsiteX5" fmla="*/ 1098777 w 1722543"/>
              <a:gd name="connsiteY5" fmla="*/ 462542 h 1574453"/>
              <a:gd name="connsiteX6" fmla="*/ 1217420 w 1722543"/>
              <a:gd name="connsiteY6" fmla="*/ 435667 h 1574453"/>
              <a:gd name="connsiteX7" fmla="*/ 1311131 w 1722543"/>
              <a:gd name="connsiteY7" fmla="*/ 402266 h 1574453"/>
              <a:gd name="connsiteX8" fmla="*/ 1722543 w 1722543"/>
              <a:gd name="connsiteY8" fmla="*/ 1402823 h 1574453"/>
              <a:gd name="connsiteX9" fmla="*/ 1531045 w 1722543"/>
              <a:gd name="connsiteY9" fmla="*/ 1471082 h 1574453"/>
              <a:gd name="connsiteX10" fmla="*/ 145650 w 1722543"/>
              <a:gd name="connsiteY10" fmla="*/ 1472055 h 157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43" h="1574453">
                <a:moveTo>
                  <a:pt x="0" y="1419740"/>
                </a:moveTo>
                <a:lnTo>
                  <a:pt x="416589" y="421324"/>
                </a:lnTo>
                <a:lnTo>
                  <a:pt x="458006" y="436200"/>
                </a:lnTo>
                <a:lnTo>
                  <a:pt x="563850" y="459748"/>
                </a:lnTo>
                <a:lnTo>
                  <a:pt x="830504" y="0"/>
                </a:lnTo>
                <a:lnTo>
                  <a:pt x="1098777" y="462542"/>
                </a:lnTo>
                <a:lnTo>
                  <a:pt x="1217420" y="435667"/>
                </a:lnTo>
                <a:lnTo>
                  <a:pt x="1311131" y="402266"/>
                </a:lnTo>
                <a:lnTo>
                  <a:pt x="1722543" y="1402823"/>
                </a:lnTo>
                <a:lnTo>
                  <a:pt x="1531045" y="1471082"/>
                </a:lnTo>
                <a:cubicBezTo>
                  <a:pt x="1090915" y="1604665"/>
                  <a:pt x="610229" y="1612757"/>
                  <a:pt x="145650" y="147205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2" name="Forma libre: forma 81">
            <a:extLst>
              <a:ext uri="{FF2B5EF4-FFF2-40B4-BE49-F238E27FC236}">
                <a16:creationId xmlns:a16="http://schemas.microsoft.com/office/drawing/2014/main" id="{C633E375-5716-A1F9-0A51-5E0D3D096581}"/>
              </a:ext>
            </a:extLst>
          </p:cNvPr>
          <p:cNvSpPr/>
          <p:nvPr/>
        </p:nvSpPr>
        <p:spPr>
          <a:xfrm rot="17159531">
            <a:off x="4208583" y="3294449"/>
            <a:ext cx="1682410" cy="1572131"/>
          </a:xfrm>
          <a:custGeom>
            <a:avLst/>
            <a:gdLst>
              <a:gd name="connsiteX0" fmla="*/ 0 w 1682410"/>
              <a:gd name="connsiteY0" fmla="*/ 1339429 h 1572131"/>
              <a:gd name="connsiteX1" fmla="*/ 525938 w 1682410"/>
              <a:gd name="connsiteY1" fmla="*/ 390916 h 1572131"/>
              <a:gd name="connsiteX2" fmla="*/ 617201 w 1682410"/>
              <a:gd name="connsiteY2" fmla="*/ 425577 h 1572131"/>
              <a:gd name="connsiteX3" fmla="*/ 688037 w 1682410"/>
              <a:gd name="connsiteY3" fmla="*/ 443104 h 1572131"/>
              <a:gd name="connsiteX4" fmla="*/ 945037 w 1682410"/>
              <a:gd name="connsiteY4" fmla="*/ 0 h 1572131"/>
              <a:gd name="connsiteX5" fmla="*/ 1220002 w 1682410"/>
              <a:gd name="connsiteY5" fmla="*/ 474078 h 1572131"/>
              <a:gd name="connsiteX6" fmla="*/ 1286231 w 1682410"/>
              <a:gd name="connsiteY6" fmla="*/ 463023 h 1572131"/>
              <a:gd name="connsiteX7" fmla="*/ 1384357 w 1682410"/>
              <a:gd name="connsiteY7" fmla="*/ 438882 h 1572131"/>
              <a:gd name="connsiteX8" fmla="*/ 1682410 w 1682410"/>
              <a:gd name="connsiteY8" fmla="*/ 1478854 h 1572131"/>
              <a:gd name="connsiteX9" fmla="*/ 67734 w 1682410"/>
              <a:gd name="connsiteY9" fmla="*/ 1372867 h 157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2410" h="1572131">
                <a:moveTo>
                  <a:pt x="0" y="1339429"/>
                </a:moveTo>
                <a:lnTo>
                  <a:pt x="525938" y="390916"/>
                </a:lnTo>
                <a:lnTo>
                  <a:pt x="617201" y="425577"/>
                </a:lnTo>
                <a:lnTo>
                  <a:pt x="688037" y="443104"/>
                </a:lnTo>
                <a:lnTo>
                  <a:pt x="945037" y="0"/>
                </a:lnTo>
                <a:lnTo>
                  <a:pt x="1220002" y="474078"/>
                </a:lnTo>
                <a:lnTo>
                  <a:pt x="1286231" y="463023"/>
                </a:lnTo>
                <a:cubicBezTo>
                  <a:pt x="1318967" y="456279"/>
                  <a:pt x="1351695" y="448243"/>
                  <a:pt x="1384357" y="438882"/>
                </a:cubicBezTo>
                <a:lnTo>
                  <a:pt x="1682410" y="1478854"/>
                </a:lnTo>
                <a:cubicBezTo>
                  <a:pt x="1126281" y="1638239"/>
                  <a:pt x="559691" y="1587183"/>
                  <a:pt x="67734" y="1372867"/>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1" name="Forma libre: forma 80">
            <a:extLst>
              <a:ext uri="{FF2B5EF4-FFF2-40B4-BE49-F238E27FC236}">
                <a16:creationId xmlns:a16="http://schemas.microsoft.com/office/drawing/2014/main" id="{D99731E8-9A2D-CFE3-DA25-F3CA9B443657}"/>
              </a:ext>
            </a:extLst>
          </p:cNvPr>
          <p:cNvSpPr/>
          <p:nvPr/>
        </p:nvSpPr>
        <p:spPr>
          <a:xfrm rot="14637329">
            <a:off x="4301998" y="1231192"/>
            <a:ext cx="2711265" cy="2662944"/>
          </a:xfrm>
          <a:custGeom>
            <a:avLst/>
            <a:gdLst>
              <a:gd name="connsiteX0" fmla="*/ 0 w 1637445"/>
              <a:gd name="connsiteY0" fmla="*/ 1435643 h 1608262"/>
              <a:gd name="connsiteX1" fmla="*/ 477079 w 1637445"/>
              <a:gd name="connsiteY1" fmla="*/ 459413 h 1608262"/>
              <a:gd name="connsiteX2" fmla="*/ 558205 w 1637445"/>
              <a:gd name="connsiteY2" fmla="*/ 484786 h 1608262"/>
              <a:gd name="connsiteX3" fmla="*/ 587557 w 1637445"/>
              <a:gd name="connsiteY3" fmla="*/ 490446 h 1608262"/>
              <a:gd name="connsiteX4" fmla="*/ 872016 w 1637445"/>
              <a:gd name="connsiteY4" fmla="*/ 0 h 1608262"/>
              <a:gd name="connsiteX5" fmla="*/ 1159357 w 1637445"/>
              <a:gd name="connsiteY5" fmla="*/ 495416 h 1608262"/>
              <a:gd name="connsiteX6" fmla="*/ 1190505 w 1637445"/>
              <a:gd name="connsiteY6" fmla="*/ 489893 h 1608262"/>
              <a:gd name="connsiteX7" fmla="*/ 1286027 w 1637445"/>
              <a:gd name="connsiteY7" fmla="*/ 462102 h 1608262"/>
              <a:gd name="connsiteX8" fmla="*/ 1637445 w 1637445"/>
              <a:gd name="connsiteY8" fmla="*/ 1485275 h 1608262"/>
              <a:gd name="connsiteX9" fmla="*/ 1442241 w 1637445"/>
              <a:gd name="connsiteY9" fmla="*/ 1542069 h 1608262"/>
              <a:gd name="connsiteX10" fmla="*/ 59222 w 1637445"/>
              <a:gd name="connsiteY10" fmla="*/ 1460970 h 160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7445" h="1608262">
                <a:moveTo>
                  <a:pt x="0" y="1435643"/>
                </a:moveTo>
                <a:lnTo>
                  <a:pt x="477079" y="459413"/>
                </a:lnTo>
                <a:lnTo>
                  <a:pt x="558205" y="484786"/>
                </a:lnTo>
                <a:lnTo>
                  <a:pt x="587557" y="490446"/>
                </a:lnTo>
                <a:lnTo>
                  <a:pt x="872016" y="0"/>
                </a:lnTo>
                <a:lnTo>
                  <a:pt x="1159357" y="495416"/>
                </a:lnTo>
                <a:lnTo>
                  <a:pt x="1190505" y="489893"/>
                </a:lnTo>
                <a:lnTo>
                  <a:pt x="1286027" y="462102"/>
                </a:lnTo>
                <a:lnTo>
                  <a:pt x="1637445" y="1485275"/>
                </a:lnTo>
                <a:lnTo>
                  <a:pt x="1442241" y="1542069"/>
                </a:lnTo>
                <a:cubicBezTo>
                  <a:pt x="994971" y="1649344"/>
                  <a:pt x="514648" y="1628945"/>
                  <a:pt x="59222" y="1460970"/>
                </a:cubicBezTo>
                <a:close/>
              </a:path>
            </a:pathLst>
          </a:custGeom>
          <a:solidFill>
            <a:schemeClr val="accent4">
              <a:lumMod val="60000"/>
              <a:lumOff val="40000"/>
            </a:schemeClr>
          </a:solidFill>
          <a:ln>
            <a:noFill/>
          </a:ln>
          <a:effectLst>
            <a:glow rad="508000">
              <a:schemeClr val="accent4">
                <a:satMod val="175000"/>
                <a:alpha val="40000"/>
              </a:schemeClr>
            </a:glow>
            <a:reflection blurRad="6350" stA="50000" endA="300" endPos="555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0" name="Forma libre: forma 79">
            <a:extLst>
              <a:ext uri="{FF2B5EF4-FFF2-40B4-BE49-F238E27FC236}">
                <a16:creationId xmlns:a16="http://schemas.microsoft.com/office/drawing/2014/main" id="{5034DF3A-9F2A-0C91-27E5-DA20D1664A39}"/>
              </a:ext>
            </a:extLst>
          </p:cNvPr>
          <p:cNvSpPr/>
          <p:nvPr/>
        </p:nvSpPr>
        <p:spPr>
          <a:xfrm rot="12327400">
            <a:off x="3320971" y="1162992"/>
            <a:ext cx="1599002" cy="1536123"/>
          </a:xfrm>
          <a:custGeom>
            <a:avLst/>
            <a:gdLst>
              <a:gd name="connsiteX0" fmla="*/ 740284 w 1599002"/>
              <a:gd name="connsiteY0" fmla="*/ 0 h 1536123"/>
              <a:gd name="connsiteX1" fmla="*/ 978608 w 1599002"/>
              <a:gd name="connsiteY1" fmla="*/ 410904 h 1536123"/>
              <a:gd name="connsiteX2" fmla="*/ 1093357 w 1599002"/>
              <a:gd name="connsiteY2" fmla="*/ 377861 h 1536123"/>
              <a:gd name="connsiteX3" fmla="*/ 1133997 w 1599002"/>
              <a:gd name="connsiteY3" fmla="*/ 360973 h 1536123"/>
              <a:gd name="connsiteX4" fmla="*/ 1599002 w 1599002"/>
              <a:gd name="connsiteY4" fmla="*/ 1337778 h 1536123"/>
              <a:gd name="connsiteX5" fmla="*/ 1456090 w 1599002"/>
              <a:gd name="connsiteY5" fmla="*/ 1397168 h 1536123"/>
              <a:gd name="connsiteX6" fmla="*/ 72312 w 1599002"/>
              <a:gd name="connsiteY6" fmla="*/ 1464073 h 1536123"/>
              <a:gd name="connsiteX7" fmla="*/ 0 w 1599002"/>
              <a:gd name="connsiteY7" fmla="*/ 1442227 h 1536123"/>
              <a:gd name="connsiteX8" fmla="*/ 362809 w 1599002"/>
              <a:gd name="connsiteY8" fmla="*/ 420142 h 1536123"/>
              <a:gd name="connsiteX9" fmla="*/ 458532 w 1599002"/>
              <a:gd name="connsiteY9" fmla="*/ 439325 h 1536123"/>
              <a:gd name="connsiteX10" fmla="*/ 484142 w 1599002"/>
              <a:gd name="connsiteY10" fmla="*/ 441624 h 1536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9002" h="1536123">
                <a:moveTo>
                  <a:pt x="740284" y="0"/>
                </a:moveTo>
                <a:lnTo>
                  <a:pt x="978608" y="410904"/>
                </a:lnTo>
                <a:lnTo>
                  <a:pt x="1093357" y="377861"/>
                </a:lnTo>
                <a:lnTo>
                  <a:pt x="1133997" y="360973"/>
                </a:lnTo>
                <a:lnTo>
                  <a:pt x="1599002" y="1337778"/>
                </a:lnTo>
                <a:lnTo>
                  <a:pt x="1456090" y="1397168"/>
                </a:lnTo>
                <a:cubicBezTo>
                  <a:pt x="998963" y="1560463"/>
                  <a:pt x="518457" y="1575932"/>
                  <a:pt x="72312" y="1464073"/>
                </a:cubicBezTo>
                <a:lnTo>
                  <a:pt x="0" y="1442227"/>
                </a:lnTo>
                <a:lnTo>
                  <a:pt x="362809" y="420142"/>
                </a:lnTo>
                <a:lnTo>
                  <a:pt x="458532" y="439325"/>
                </a:lnTo>
                <a:lnTo>
                  <a:pt x="484142" y="441624"/>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9" name="Forma libre: forma 78">
            <a:extLst>
              <a:ext uri="{FF2B5EF4-FFF2-40B4-BE49-F238E27FC236}">
                <a16:creationId xmlns:a16="http://schemas.microsoft.com/office/drawing/2014/main" id="{74C148B6-C785-A189-E6BB-CBA5AB81C06B}"/>
              </a:ext>
            </a:extLst>
          </p:cNvPr>
          <p:cNvSpPr/>
          <p:nvPr/>
        </p:nvSpPr>
        <p:spPr>
          <a:xfrm rot="9795973">
            <a:off x="2103052" y="1192616"/>
            <a:ext cx="1596347" cy="1568107"/>
          </a:xfrm>
          <a:custGeom>
            <a:avLst/>
            <a:gdLst>
              <a:gd name="connsiteX0" fmla="*/ 696318 w 1596347"/>
              <a:gd name="connsiteY0" fmla="*/ 0 h 1568107"/>
              <a:gd name="connsiteX1" fmla="*/ 949704 w 1596347"/>
              <a:gd name="connsiteY1" fmla="*/ 436874 h 1568107"/>
              <a:gd name="connsiteX2" fmla="*/ 991025 w 1596347"/>
              <a:gd name="connsiteY2" fmla="*/ 426685 h 1568107"/>
              <a:gd name="connsiteX3" fmla="*/ 1082729 w 1596347"/>
              <a:gd name="connsiteY3" fmla="*/ 393208 h 1568107"/>
              <a:gd name="connsiteX4" fmla="*/ 1596347 w 1596347"/>
              <a:gd name="connsiteY4" fmla="*/ 1348448 h 1568107"/>
              <a:gd name="connsiteX5" fmla="*/ 1528186 w 1596347"/>
              <a:gd name="connsiteY5" fmla="*/ 1381008 h 1568107"/>
              <a:gd name="connsiteX6" fmla="*/ 150267 w 1596347"/>
              <a:gd name="connsiteY6" fmla="*/ 1524732 h 1568107"/>
              <a:gd name="connsiteX7" fmla="*/ 0 w 1596347"/>
              <a:gd name="connsiteY7" fmla="*/ 1487704 h 1568107"/>
              <a:gd name="connsiteX8" fmla="*/ 311490 w 1596347"/>
              <a:gd name="connsiteY8" fmla="*/ 451677 h 1568107"/>
              <a:gd name="connsiteX9" fmla="*/ 354221 w 1596347"/>
              <a:gd name="connsiteY9" fmla="*/ 462206 h 1568107"/>
              <a:gd name="connsiteX10" fmla="*/ 423092 w 1596347"/>
              <a:gd name="connsiteY10" fmla="*/ 471079 h 156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6347" h="1568107">
                <a:moveTo>
                  <a:pt x="696318" y="0"/>
                </a:moveTo>
                <a:lnTo>
                  <a:pt x="949704" y="436874"/>
                </a:lnTo>
                <a:lnTo>
                  <a:pt x="991025" y="426685"/>
                </a:lnTo>
                <a:lnTo>
                  <a:pt x="1082729" y="393208"/>
                </a:lnTo>
                <a:lnTo>
                  <a:pt x="1596347" y="1348448"/>
                </a:lnTo>
                <a:lnTo>
                  <a:pt x="1528186" y="1381008"/>
                </a:lnTo>
                <a:cubicBezTo>
                  <a:pt x="1104165" y="1559233"/>
                  <a:pt x="626871" y="1616814"/>
                  <a:pt x="150267" y="1524732"/>
                </a:cubicBezTo>
                <a:lnTo>
                  <a:pt x="0" y="1487704"/>
                </a:lnTo>
                <a:lnTo>
                  <a:pt x="311490" y="451677"/>
                </a:lnTo>
                <a:lnTo>
                  <a:pt x="354221" y="462206"/>
                </a:lnTo>
                <a:lnTo>
                  <a:pt x="423092" y="471079"/>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8" name="Forma libre: forma 77">
            <a:extLst>
              <a:ext uri="{FF2B5EF4-FFF2-40B4-BE49-F238E27FC236}">
                <a16:creationId xmlns:a16="http://schemas.microsoft.com/office/drawing/2014/main" id="{B3A8E8E7-512B-0B51-5D79-A93066168928}"/>
              </a:ext>
            </a:extLst>
          </p:cNvPr>
          <p:cNvSpPr/>
          <p:nvPr/>
        </p:nvSpPr>
        <p:spPr>
          <a:xfrm rot="6996779">
            <a:off x="1243255" y="2043641"/>
            <a:ext cx="1636872" cy="1541880"/>
          </a:xfrm>
          <a:custGeom>
            <a:avLst/>
            <a:gdLst>
              <a:gd name="connsiteX0" fmla="*/ 1150133 w 1636872"/>
              <a:gd name="connsiteY0" fmla="*/ 388940 h 1541880"/>
              <a:gd name="connsiteX1" fmla="*/ 1636872 w 1636872"/>
              <a:gd name="connsiteY1" fmla="*/ 1360388 h 1541880"/>
              <a:gd name="connsiteX2" fmla="*/ 1577907 w 1636872"/>
              <a:gd name="connsiteY2" fmla="*/ 1386300 h 1541880"/>
              <a:gd name="connsiteX3" fmla="*/ 195760 w 1636872"/>
              <a:gd name="connsiteY3" fmla="*/ 1481117 h 1541880"/>
              <a:gd name="connsiteX4" fmla="*/ 0 w 1636872"/>
              <a:gd name="connsiteY4" fmla="*/ 1426262 h 1541880"/>
              <a:gd name="connsiteX5" fmla="*/ 341249 w 1636872"/>
              <a:gd name="connsiteY5" fmla="*/ 399653 h 1541880"/>
              <a:gd name="connsiteX6" fmla="*/ 437045 w 1636872"/>
              <a:gd name="connsiteY6" fmla="*/ 426496 h 1541880"/>
              <a:gd name="connsiteX7" fmla="*/ 502824 w 1636872"/>
              <a:gd name="connsiteY7" fmla="*/ 437488 h 1541880"/>
              <a:gd name="connsiteX8" fmla="*/ 756567 w 1636872"/>
              <a:gd name="connsiteY8" fmla="*/ 0 h 1541880"/>
              <a:gd name="connsiteX9" fmla="*/ 1004916 w 1636872"/>
              <a:gd name="connsiteY9" fmla="*/ 428189 h 1541880"/>
              <a:gd name="connsiteX10" fmla="*/ 1069263 w 1636872"/>
              <a:gd name="connsiteY10" fmla="*/ 415116 h 154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6872" h="1541880">
                <a:moveTo>
                  <a:pt x="1150133" y="388940"/>
                </a:moveTo>
                <a:lnTo>
                  <a:pt x="1636872" y="1360388"/>
                </a:lnTo>
                <a:lnTo>
                  <a:pt x="1577907" y="1386300"/>
                </a:lnTo>
                <a:cubicBezTo>
                  <a:pt x="1124169" y="1558786"/>
                  <a:pt x="644072" y="1583950"/>
                  <a:pt x="195760" y="1481117"/>
                </a:cubicBezTo>
                <a:lnTo>
                  <a:pt x="0" y="1426262"/>
                </a:lnTo>
                <a:lnTo>
                  <a:pt x="341249" y="399653"/>
                </a:lnTo>
                <a:lnTo>
                  <a:pt x="437045" y="426496"/>
                </a:lnTo>
                <a:lnTo>
                  <a:pt x="502824" y="437488"/>
                </a:lnTo>
                <a:lnTo>
                  <a:pt x="756567" y="0"/>
                </a:lnTo>
                <a:lnTo>
                  <a:pt x="1004916" y="428189"/>
                </a:lnTo>
                <a:lnTo>
                  <a:pt x="1069263" y="41511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7" name="Forma libre: forma 76">
            <a:extLst>
              <a:ext uri="{FF2B5EF4-FFF2-40B4-BE49-F238E27FC236}">
                <a16:creationId xmlns:a16="http://schemas.microsoft.com/office/drawing/2014/main" id="{A8472191-056C-5376-91E3-95B575A4F460}"/>
              </a:ext>
            </a:extLst>
          </p:cNvPr>
          <p:cNvSpPr/>
          <p:nvPr/>
        </p:nvSpPr>
        <p:spPr>
          <a:xfrm rot="4256664">
            <a:off x="1222297" y="3241981"/>
            <a:ext cx="1687460" cy="1600158"/>
          </a:xfrm>
          <a:custGeom>
            <a:avLst/>
            <a:gdLst>
              <a:gd name="connsiteX0" fmla="*/ 1687460 w 1687460"/>
              <a:gd name="connsiteY0" fmla="*/ 1418990 h 1600158"/>
              <a:gd name="connsiteX1" fmla="*/ 1618034 w 1687460"/>
              <a:gd name="connsiteY1" fmla="*/ 1448761 h 1600158"/>
              <a:gd name="connsiteX2" fmla="*/ 0 w 1687460"/>
              <a:gd name="connsiteY2" fmla="*/ 1468305 h 1600158"/>
              <a:gd name="connsiteX3" fmla="*/ 353206 w 1687460"/>
              <a:gd name="connsiteY3" fmla="*/ 445748 h 1600158"/>
              <a:gd name="connsiteX4" fmla="*/ 547063 w 1687460"/>
              <a:gd name="connsiteY4" fmla="*/ 496709 h 1600158"/>
              <a:gd name="connsiteX5" fmla="*/ 551170 w 1687460"/>
              <a:gd name="connsiteY5" fmla="*/ 497147 h 1600158"/>
              <a:gd name="connsiteX6" fmla="*/ 839515 w 1687460"/>
              <a:gd name="connsiteY6" fmla="*/ 0 h 1600158"/>
              <a:gd name="connsiteX7" fmla="*/ 1114707 w 1687460"/>
              <a:gd name="connsiteY7" fmla="*/ 474469 h 1600158"/>
              <a:gd name="connsiteX8" fmla="*/ 1119975 w 1687460"/>
              <a:gd name="connsiteY8" fmla="*/ 473461 h 1600158"/>
              <a:gd name="connsiteX9" fmla="*/ 1212962 w 1687460"/>
              <a:gd name="connsiteY9" fmla="*/ 443725 h 160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7460" h="1600158">
                <a:moveTo>
                  <a:pt x="1687460" y="1418990"/>
                </a:moveTo>
                <a:lnTo>
                  <a:pt x="1618034" y="1448761"/>
                </a:lnTo>
                <a:cubicBezTo>
                  <a:pt x="1115326" y="1636479"/>
                  <a:pt x="546817" y="1657183"/>
                  <a:pt x="0" y="1468305"/>
                </a:cubicBezTo>
                <a:lnTo>
                  <a:pt x="353206" y="445748"/>
                </a:lnTo>
                <a:cubicBezTo>
                  <a:pt x="417436" y="467934"/>
                  <a:pt x="482213" y="484844"/>
                  <a:pt x="547063" y="496709"/>
                </a:cubicBezTo>
                <a:lnTo>
                  <a:pt x="551170" y="497147"/>
                </a:lnTo>
                <a:lnTo>
                  <a:pt x="839515" y="0"/>
                </a:lnTo>
                <a:lnTo>
                  <a:pt x="1114707" y="474469"/>
                </a:lnTo>
                <a:lnTo>
                  <a:pt x="1119975" y="473461"/>
                </a:lnTo>
                <a:lnTo>
                  <a:pt x="1212962" y="4437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6" name="Forma libre: forma 75">
            <a:extLst>
              <a:ext uri="{FF2B5EF4-FFF2-40B4-BE49-F238E27FC236}">
                <a16:creationId xmlns:a16="http://schemas.microsoft.com/office/drawing/2014/main" id="{B920755C-6FB3-4B89-5D24-5A024BA9DA71}"/>
              </a:ext>
            </a:extLst>
          </p:cNvPr>
          <p:cNvSpPr/>
          <p:nvPr/>
        </p:nvSpPr>
        <p:spPr>
          <a:xfrm rot="1420945">
            <a:off x="2061300" y="4151887"/>
            <a:ext cx="1722567" cy="1576854"/>
          </a:xfrm>
          <a:custGeom>
            <a:avLst/>
            <a:gdLst>
              <a:gd name="connsiteX0" fmla="*/ 1722567 w 1722567"/>
              <a:gd name="connsiteY0" fmla="*/ 1406690 h 1576854"/>
              <a:gd name="connsiteX1" fmla="*/ 1577884 w 1722567"/>
              <a:gd name="connsiteY1" fmla="*/ 1461626 h 1576854"/>
              <a:gd name="connsiteX2" fmla="*/ 192698 w 1722567"/>
              <a:gd name="connsiteY2" fmla="*/ 1485656 h 1576854"/>
              <a:gd name="connsiteX3" fmla="*/ 0 w 1722567"/>
              <a:gd name="connsiteY3" fmla="*/ 1420865 h 1576854"/>
              <a:gd name="connsiteX4" fmla="*/ 393289 w 1722567"/>
              <a:gd name="connsiteY4" fmla="*/ 413045 h 1576854"/>
              <a:gd name="connsiteX5" fmla="*/ 487585 w 1722567"/>
              <a:gd name="connsiteY5" fmla="*/ 444750 h 1576854"/>
              <a:gd name="connsiteX6" fmla="*/ 608971 w 1722567"/>
              <a:gd name="connsiteY6" fmla="*/ 469952 h 1576854"/>
              <a:gd name="connsiteX7" fmla="*/ 881543 w 1722567"/>
              <a:gd name="connsiteY7" fmla="*/ 0 h 1576854"/>
              <a:gd name="connsiteX8" fmla="*/ 1145989 w 1722567"/>
              <a:gd name="connsiteY8" fmla="*/ 455943 h 1576854"/>
              <a:gd name="connsiteX9" fmla="*/ 1246885 w 1722567"/>
              <a:gd name="connsiteY9" fmla="*/ 431578 h 1576854"/>
              <a:gd name="connsiteX10" fmla="*/ 1288028 w 1722567"/>
              <a:gd name="connsiteY10" fmla="*/ 415956 h 1576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67" h="1576854">
                <a:moveTo>
                  <a:pt x="1722567" y="1406690"/>
                </a:moveTo>
                <a:lnTo>
                  <a:pt x="1577884" y="1461626"/>
                </a:lnTo>
                <a:cubicBezTo>
                  <a:pt x="1115921" y="1610690"/>
                  <a:pt x="635166" y="1611275"/>
                  <a:pt x="192698" y="1485656"/>
                </a:cubicBezTo>
                <a:lnTo>
                  <a:pt x="0" y="1420865"/>
                </a:lnTo>
                <a:lnTo>
                  <a:pt x="393289" y="413045"/>
                </a:lnTo>
                <a:lnTo>
                  <a:pt x="487585" y="444750"/>
                </a:lnTo>
                <a:lnTo>
                  <a:pt x="608971" y="469952"/>
                </a:lnTo>
                <a:lnTo>
                  <a:pt x="881543" y="0"/>
                </a:lnTo>
                <a:lnTo>
                  <a:pt x="1145989" y="455943"/>
                </a:lnTo>
                <a:lnTo>
                  <a:pt x="1246885" y="431578"/>
                </a:lnTo>
                <a:lnTo>
                  <a:pt x="1288028" y="41595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pic>
        <p:nvPicPr>
          <p:cNvPr id="114" name="Gráfico 113" descr="Engranaje único con relleno sólido">
            <a:extLst>
              <a:ext uri="{FF2B5EF4-FFF2-40B4-BE49-F238E27FC236}">
                <a16:creationId xmlns:a16="http://schemas.microsoft.com/office/drawing/2014/main" id="{3949158C-9C0F-E093-B0E1-710D13639C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800000">
            <a:off x="2731249" y="2691285"/>
            <a:ext cx="1615357" cy="1615357"/>
          </a:xfrm>
          <a:prstGeom prst="rect">
            <a:avLst/>
          </a:prstGeom>
        </p:spPr>
      </p:pic>
      <p:sp>
        <p:nvSpPr>
          <p:cNvPr id="3" name="CuadroTexto 2">
            <a:extLst>
              <a:ext uri="{FF2B5EF4-FFF2-40B4-BE49-F238E27FC236}">
                <a16:creationId xmlns:a16="http://schemas.microsoft.com/office/drawing/2014/main" id="{D0AA58C7-51D3-9B54-0031-36B4BB239B4E}"/>
              </a:ext>
            </a:extLst>
          </p:cNvPr>
          <p:cNvSpPr txBox="1"/>
          <p:nvPr/>
        </p:nvSpPr>
        <p:spPr>
          <a:xfrm>
            <a:off x="7590440" y="2134348"/>
            <a:ext cx="4206240" cy="646331"/>
          </a:xfrm>
          <a:prstGeom prst="rect">
            <a:avLst/>
          </a:prstGeom>
          <a:noFill/>
        </p:spPr>
        <p:txBody>
          <a:bodyPr wrap="square" rtlCol="0">
            <a:spAutoFit/>
          </a:bodyPr>
          <a:lstStyle/>
          <a:p>
            <a:r>
              <a:rPr lang="en-NZ" sz="3600" dirty="0"/>
              <a:t>Resource </a:t>
            </a:r>
            <a:endParaRPr lang="es-CO" sz="6000" dirty="0">
              <a:solidFill>
                <a:schemeClr val="bg1"/>
              </a:solidFill>
            </a:endParaRPr>
          </a:p>
        </p:txBody>
      </p:sp>
      <p:sp>
        <p:nvSpPr>
          <p:cNvPr id="4" name="Text Placeholder 51">
            <a:extLst>
              <a:ext uri="{FF2B5EF4-FFF2-40B4-BE49-F238E27FC236}">
                <a16:creationId xmlns:a16="http://schemas.microsoft.com/office/drawing/2014/main" id="{D34F3AE8-F6C1-E97C-EA6A-93D268346C70}"/>
              </a:ext>
            </a:extLst>
          </p:cNvPr>
          <p:cNvSpPr txBox="1">
            <a:spLocks/>
          </p:cNvSpPr>
          <p:nvPr/>
        </p:nvSpPr>
        <p:spPr>
          <a:xfrm>
            <a:off x="7669572" y="2810378"/>
            <a:ext cx="3582965" cy="17358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NZ" sz="1600" dirty="0"/>
              <a:t>Available Resources: The team has access to essential resources such as internet connectivity, tutors, and guidance from Daniel, INFO310’s lecturer.</a:t>
            </a:r>
          </a:p>
          <a:p>
            <a:pPr fontAlgn="base"/>
            <a:r>
              <a:rPr lang="en-NZ" sz="1600" dirty="0"/>
              <a:t>Required Resources: The project requires a backend database for storing user profiles, which can be acquired within the available resources. We will also require a matching algorithm for matching users with appropriate study buddies.</a:t>
            </a:r>
          </a:p>
          <a:p>
            <a:pPr marL="0" indent="0">
              <a:buNone/>
            </a:pPr>
            <a:endParaRPr lang="en-US" sz="1600" dirty="0">
              <a:solidFill>
                <a:schemeClr val="bg1"/>
              </a:solidFill>
            </a:endParaRPr>
          </a:p>
        </p:txBody>
      </p:sp>
    </p:spTree>
    <p:extLst>
      <p:ext uri="{BB962C8B-B14F-4D97-AF65-F5344CB8AC3E}">
        <p14:creationId xmlns:p14="http://schemas.microsoft.com/office/powerpoint/2010/main" val="1721211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Forma libre: forma 74">
            <a:extLst>
              <a:ext uri="{FF2B5EF4-FFF2-40B4-BE49-F238E27FC236}">
                <a16:creationId xmlns:a16="http://schemas.microsoft.com/office/drawing/2014/main" id="{17CBFB39-9B1A-E984-B33B-2704106041FB}"/>
              </a:ext>
            </a:extLst>
          </p:cNvPr>
          <p:cNvSpPr/>
          <p:nvPr/>
        </p:nvSpPr>
        <p:spPr>
          <a:xfrm rot="1341101">
            <a:off x="2090469" y="4168359"/>
            <a:ext cx="1722543" cy="1574453"/>
          </a:xfrm>
          <a:custGeom>
            <a:avLst/>
            <a:gdLst>
              <a:gd name="connsiteX0" fmla="*/ 0 w 1722543"/>
              <a:gd name="connsiteY0" fmla="*/ 1419740 h 1574453"/>
              <a:gd name="connsiteX1" fmla="*/ 416589 w 1722543"/>
              <a:gd name="connsiteY1" fmla="*/ 421324 h 1574453"/>
              <a:gd name="connsiteX2" fmla="*/ 458006 w 1722543"/>
              <a:gd name="connsiteY2" fmla="*/ 436200 h 1574453"/>
              <a:gd name="connsiteX3" fmla="*/ 563850 w 1722543"/>
              <a:gd name="connsiteY3" fmla="*/ 459748 h 1574453"/>
              <a:gd name="connsiteX4" fmla="*/ 830504 w 1722543"/>
              <a:gd name="connsiteY4" fmla="*/ 0 h 1574453"/>
              <a:gd name="connsiteX5" fmla="*/ 1098777 w 1722543"/>
              <a:gd name="connsiteY5" fmla="*/ 462542 h 1574453"/>
              <a:gd name="connsiteX6" fmla="*/ 1217420 w 1722543"/>
              <a:gd name="connsiteY6" fmla="*/ 435667 h 1574453"/>
              <a:gd name="connsiteX7" fmla="*/ 1311131 w 1722543"/>
              <a:gd name="connsiteY7" fmla="*/ 402266 h 1574453"/>
              <a:gd name="connsiteX8" fmla="*/ 1722543 w 1722543"/>
              <a:gd name="connsiteY8" fmla="*/ 1402823 h 1574453"/>
              <a:gd name="connsiteX9" fmla="*/ 1531045 w 1722543"/>
              <a:gd name="connsiteY9" fmla="*/ 1471082 h 1574453"/>
              <a:gd name="connsiteX10" fmla="*/ 145650 w 1722543"/>
              <a:gd name="connsiteY10" fmla="*/ 1472055 h 157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43" h="1574453">
                <a:moveTo>
                  <a:pt x="0" y="1419740"/>
                </a:moveTo>
                <a:lnTo>
                  <a:pt x="416589" y="421324"/>
                </a:lnTo>
                <a:lnTo>
                  <a:pt x="458006" y="436200"/>
                </a:lnTo>
                <a:lnTo>
                  <a:pt x="563850" y="459748"/>
                </a:lnTo>
                <a:lnTo>
                  <a:pt x="830504" y="0"/>
                </a:lnTo>
                <a:lnTo>
                  <a:pt x="1098777" y="462542"/>
                </a:lnTo>
                <a:lnTo>
                  <a:pt x="1217420" y="435667"/>
                </a:lnTo>
                <a:lnTo>
                  <a:pt x="1311131" y="402266"/>
                </a:lnTo>
                <a:lnTo>
                  <a:pt x="1722543" y="1402823"/>
                </a:lnTo>
                <a:lnTo>
                  <a:pt x="1531045" y="1471082"/>
                </a:lnTo>
                <a:cubicBezTo>
                  <a:pt x="1090915" y="1604665"/>
                  <a:pt x="610229" y="1612757"/>
                  <a:pt x="145650" y="147205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2" name="Forma libre: forma 81">
            <a:extLst>
              <a:ext uri="{FF2B5EF4-FFF2-40B4-BE49-F238E27FC236}">
                <a16:creationId xmlns:a16="http://schemas.microsoft.com/office/drawing/2014/main" id="{C633E375-5716-A1F9-0A51-5E0D3D096581}"/>
              </a:ext>
            </a:extLst>
          </p:cNvPr>
          <p:cNvSpPr/>
          <p:nvPr/>
        </p:nvSpPr>
        <p:spPr>
          <a:xfrm rot="19859531">
            <a:off x="3320805" y="4168438"/>
            <a:ext cx="1682410" cy="1572131"/>
          </a:xfrm>
          <a:custGeom>
            <a:avLst/>
            <a:gdLst>
              <a:gd name="connsiteX0" fmla="*/ 0 w 1682410"/>
              <a:gd name="connsiteY0" fmla="*/ 1339429 h 1572131"/>
              <a:gd name="connsiteX1" fmla="*/ 525938 w 1682410"/>
              <a:gd name="connsiteY1" fmla="*/ 390916 h 1572131"/>
              <a:gd name="connsiteX2" fmla="*/ 617201 w 1682410"/>
              <a:gd name="connsiteY2" fmla="*/ 425577 h 1572131"/>
              <a:gd name="connsiteX3" fmla="*/ 688037 w 1682410"/>
              <a:gd name="connsiteY3" fmla="*/ 443104 h 1572131"/>
              <a:gd name="connsiteX4" fmla="*/ 945037 w 1682410"/>
              <a:gd name="connsiteY4" fmla="*/ 0 h 1572131"/>
              <a:gd name="connsiteX5" fmla="*/ 1220002 w 1682410"/>
              <a:gd name="connsiteY5" fmla="*/ 474078 h 1572131"/>
              <a:gd name="connsiteX6" fmla="*/ 1286231 w 1682410"/>
              <a:gd name="connsiteY6" fmla="*/ 463023 h 1572131"/>
              <a:gd name="connsiteX7" fmla="*/ 1384357 w 1682410"/>
              <a:gd name="connsiteY7" fmla="*/ 438882 h 1572131"/>
              <a:gd name="connsiteX8" fmla="*/ 1682410 w 1682410"/>
              <a:gd name="connsiteY8" fmla="*/ 1478854 h 1572131"/>
              <a:gd name="connsiteX9" fmla="*/ 67734 w 1682410"/>
              <a:gd name="connsiteY9" fmla="*/ 1372867 h 157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2410" h="1572131">
                <a:moveTo>
                  <a:pt x="0" y="1339429"/>
                </a:moveTo>
                <a:lnTo>
                  <a:pt x="525938" y="390916"/>
                </a:lnTo>
                <a:lnTo>
                  <a:pt x="617201" y="425577"/>
                </a:lnTo>
                <a:lnTo>
                  <a:pt x="688037" y="443104"/>
                </a:lnTo>
                <a:lnTo>
                  <a:pt x="945037" y="0"/>
                </a:lnTo>
                <a:lnTo>
                  <a:pt x="1220002" y="474078"/>
                </a:lnTo>
                <a:lnTo>
                  <a:pt x="1286231" y="463023"/>
                </a:lnTo>
                <a:cubicBezTo>
                  <a:pt x="1318967" y="456279"/>
                  <a:pt x="1351695" y="448243"/>
                  <a:pt x="1384357" y="438882"/>
                </a:cubicBezTo>
                <a:lnTo>
                  <a:pt x="1682410" y="1478854"/>
                </a:lnTo>
                <a:cubicBezTo>
                  <a:pt x="1126281" y="1638239"/>
                  <a:pt x="559691" y="1587183"/>
                  <a:pt x="67734" y="1372867"/>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1" name="Forma libre: forma 80">
            <a:extLst>
              <a:ext uri="{FF2B5EF4-FFF2-40B4-BE49-F238E27FC236}">
                <a16:creationId xmlns:a16="http://schemas.microsoft.com/office/drawing/2014/main" id="{D99731E8-9A2D-CFE3-DA25-F3CA9B443657}"/>
              </a:ext>
            </a:extLst>
          </p:cNvPr>
          <p:cNvSpPr/>
          <p:nvPr/>
        </p:nvSpPr>
        <p:spPr>
          <a:xfrm rot="17337329">
            <a:off x="4204772" y="3234809"/>
            <a:ext cx="1637445" cy="1608262"/>
          </a:xfrm>
          <a:custGeom>
            <a:avLst/>
            <a:gdLst>
              <a:gd name="connsiteX0" fmla="*/ 0 w 1637445"/>
              <a:gd name="connsiteY0" fmla="*/ 1435643 h 1608262"/>
              <a:gd name="connsiteX1" fmla="*/ 477079 w 1637445"/>
              <a:gd name="connsiteY1" fmla="*/ 459413 h 1608262"/>
              <a:gd name="connsiteX2" fmla="*/ 558205 w 1637445"/>
              <a:gd name="connsiteY2" fmla="*/ 484786 h 1608262"/>
              <a:gd name="connsiteX3" fmla="*/ 587557 w 1637445"/>
              <a:gd name="connsiteY3" fmla="*/ 490446 h 1608262"/>
              <a:gd name="connsiteX4" fmla="*/ 872016 w 1637445"/>
              <a:gd name="connsiteY4" fmla="*/ 0 h 1608262"/>
              <a:gd name="connsiteX5" fmla="*/ 1159357 w 1637445"/>
              <a:gd name="connsiteY5" fmla="*/ 495416 h 1608262"/>
              <a:gd name="connsiteX6" fmla="*/ 1190505 w 1637445"/>
              <a:gd name="connsiteY6" fmla="*/ 489893 h 1608262"/>
              <a:gd name="connsiteX7" fmla="*/ 1286027 w 1637445"/>
              <a:gd name="connsiteY7" fmla="*/ 462102 h 1608262"/>
              <a:gd name="connsiteX8" fmla="*/ 1637445 w 1637445"/>
              <a:gd name="connsiteY8" fmla="*/ 1485275 h 1608262"/>
              <a:gd name="connsiteX9" fmla="*/ 1442241 w 1637445"/>
              <a:gd name="connsiteY9" fmla="*/ 1542069 h 1608262"/>
              <a:gd name="connsiteX10" fmla="*/ 59222 w 1637445"/>
              <a:gd name="connsiteY10" fmla="*/ 1460970 h 160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7445" h="1608262">
                <a:moveTo>
                  <a:pt x="0" y="1435643"/>
                </a:moveTo>
                <a:lnTo>
                  <a:pt x="477079" y="459413"/>
                </a:lnTo>
                <a:lnTo>
                  <a:pt x="558205" y="484786"/>
                </a:lnTo>
                <a:lnTo>
                  <a:pt x="587557" y="490446"/>
                </a:lnTo>
                <a:lnTo>
                  <a:pt x="872016" y="0"/>
                </a:lnTo>
                <a:lnTo>
                  <a:pt x="1159357" y="495416"/>
                </a:lnTo>
                <a:lnTo>
                  <a:pt x="1190505" y="489893"/>
                </a:lnTo>
                <a:lnTo>
                  <a:pt x="1286027" y="462102"/>
                </a:lnTo>
                <a:lnTo>
                  <a:pt x="1637445" y="1485275"/>
                </a:lnTo>
                <a:lnTo>
                  <a:pt x="1442241" y="1542069"/>
                </a:lnTo>
                <a:cubicBezTo>
                  <a:pt x="994971" y="1649344"/>
                  <a:pt x="514648" y="1628945"/>
                  <a:pt x="59222" y="146097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0" name="Forma libre: forma 79">
            <a:extLst>
              <a:ext uri="{FF2B5EF4-FFF2-40B4-BE49-F238E27FC236}">
                <a16:creationId xmlns:a16="http://schemas.microsoft.com/office/drawing/2014/main" id="{5034DF3A-9F2A-0C91-27E5-DA20D1664A39}"/>
              </a:ext>
            </a:extLst>
          </p:cNvPr>
          <p:cNvSpPr/>
          <p:nvPr/>
        </p:nvSpPr>
        <p:spPr>
          <a:xfrm rot="15027400">
            <a:off x="4384211" y="1115899"/>
            <a:ext cx="2781010" cy="2671650"/>
          </a:xfrm>
          <a:custGeom>
            <a:avLst/>
            <a:gdLst>
              <a:gd name="connsiteX0" fmla="*/ 740284 w 1599002"/>
              <a:gd name="connsiteY0" fmla="*/ 0 h 1536123"/>
              <a:gd name="connsiteX1" fmla="*/ 978608 w 1599002"/>
              <a:gd name="connsiteY1" fmla="*/ 410904 h 1536123"/>
              <a:gd name="connsiteX2" fmla="*/ 1093357 w 1599002"/>
              <a:gd name="connsiteY2" fmla="*/ 377861 h 1536123"/>
              <a:gd name="connsiteX3" fmla="*/ 1133997 w 1599002"/>
              <a:gd name="connsiteY3" fmla="*/ 360973 h 1536123"/>
              <a:gd name="connsiteX4" fmla="*/ 1599002 w 1599002"/>
              <a:gd name="connsiteY4" fmla="*/ 1337778 h 1536123"/>
              <a:gd name="connsiteX5" fmla="*/ 1456090 w 1599002"/>
              <a:gd name="connsiteY5" fmla="*/ 1397168 h 1536123"/>
              <a:gd name="connsiteX6" fmla="*/ 72312 w 1599002"/>
              <a:gd name="connsiteY6" fmla="*/ 1464073 h 1536123"/>
              <a:gd name="connsiteX7" fmla="*/ 0 w 1599002"/>
              <a:gd name="connsiteY7" fmla="*/ 1442227 h 1536123"/>
              <a:gd name="connsiteX8" fmla="*/ 362809 w 1599002"/>
              <a:gd name="connsiteY8" fmla="*/ 420142 h 1536123"/>
              <a:gd name="connsiteX9" fmla="*/ 458532 w 1599002"/>
              <a:gd name="connsiteY9" fmla="*/ 439325 h 1536123"/>
              <a:gd name="connsiteX10" fmla="*/ 484142 w 1599002"/>
              <a:gd name="connsiteY10" fmla="*/ 441624 h 1536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9002" h="1536123">
                <a:moveTo>
                  <a:pt x="740284" y="0"/>
                </a:moveTo>
                <a:lnTo>
                  <a:pt x="978608" y="410904"/>
                </a:lnTo>
                <a:lnTo>
                  <a:pt x="1093357" y="377861"/>
                </a:lnTo>
                <a:lnTo>
                  <a:pt x="1133997" y="360973"/>
                </a:lnTo>
                <a:lnTo>
                  <a:pt x="1599002" y="1337778"/>
                </a:lnTo>
                <a:lnTo>
                  <a:pt x="1456090" y="1397168"/>
                </a:lnTo>
                <a:cubicBezTo>
                  <a:pt x="998963" y="1560463"/>
                  <a:pt x="518457" y="1575932"/>
                  <a:pt x="72312" y="1464073"/>
                </a:cubicBezTo>
                <a:lnTo>
                  <a:pt x="0" y="1442227"/>
                </a:lnTo>
                <a:lnTo>
                  <a:pt x="362809" y="420142"/>
                </a:lnTo>
                <a:lnTo>
                  <a:pt x="458532" y="439325"/>
                </a:lnTo>
                <a:lnTo>
                  <a:pt x="484142" y="441624"/>
                </a:lnTo>
                <a:close/>
              </a:path>
            </a:pathLst>
          </a:custGeom>
          <a:solidFill>
            <a:srgbClr val="92D050"/>
          </a:solidFill>
          <a:ln>
            <a:noFill/>
          </a:ln>
          <a:effectLst>
            <a:glow rad="330200">
              <a:schemeClr val="accent3">
                <a:satMod val="175000"/>
                <a:alpha val="40000"/>
              </a:schemeClr>
            </a:glow>
            <a:reflection blurRad="6350" stA="50000" endA="300" endPos="555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9" name="Forma libre: forma 78">
            <a:extLst>
              <a:ext uri="{FF2B5EF4-FFF2-40B4-BE49-F238E27FC236}">
                <a16:creationId xmlns:a16="http://schemas.microsoft.com/office/drawing/2014/main" id="{74C148B6-C785-A189-E6BB-CBA5AB81C06B}"/>
              </a:ext>
            </a:extLst>
          </p:cNvPr>
          <p:cNvSpPr/>
          <p:nvPr/>
        </p:nvSpPr>
        <p:spPr>
          <a:xfrm rot="12495973">
            <a:off x="3332217" y="1163544"/>
            <a:ext cx="1596347" cy="1568107"/>
          </a:xfrm>
          <a:custGeom>
            <a:avLst/>
            <a:gdLst>
              <a:gd name="connsiteX0" fmla="*/ 696318 w 1596347"/>
              <a:gd name="connsiteY0" fmla="*/ 0 h 1568107"/>
              <a:gd name="connsiteX1" fmla="*/ 949704 w 1596347"/>
              <a:gd name="connsiteY1" fmla="*/ 436874 h 1568107"/>
              <a:gd name="connsiteX2" fmla="*/ 991025 w 1596347"/>
              <a:gd name="connsiteY2" fmla="*/ 426685 h 1568107"/>
              <a:gd name="connsiteX3" fmla="*/ 1082729 w 1596347"/>
              <a:gd name="connsiteY3" fmla="*/ 393208 h 1568107"/>
              <a:gd name="connsiteX4" fmla="*/ 1596347 w 1596347"/>
              <a:gd name="connsiteY4" fmla="*/ 1348448 h 1568107"/>
              <a:gd name="connsiteX5" fmla="*/ 1528186 w 1596347"/>
              <a:gd name="connsiteY5" fmla="*/ 1381008 h 1568107"/>
              <a:gd name="connsiteX6" fmla="*/ 150267 w 1596347"/>
              <a:gd name="connsiteY6" fmla="*/ 1524732 h 1568107"/>
              <a:gd name="connsiteX7" fmla="*/ 0 w 1596347"/>
              <a:gd name="connsiteY7" fmla="*/ 1487704 h 1568107"/>
              <a:gd name="connsiteX8" fmla="*/ 311490 w 1596347"/>
              <a:gd name="connsiteY8" fmla="*/ 451677 h 1568107"/>
              <a:gd name="connsiteX9" fmla="*/ 354221 w 1596347"/>
              <a:gd name="connsiteY9" fmla="*/ 462206 h 1568107"/>
              <a:gd name="connsiteX10" fmla="*/ 423092 w 1596347"/>
              <a:gd name="connsiteY10" fmla="*/ 471079 h 156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6347" h="1568107">
                <a:moveTo>
                  <a:pt x="696318" y="0"/>
                </a:moveTo>
                <a:lnTo>
                  <a:pt x="949704" y="436874"/>
                </a:lnTo>
                <a:lnTo>
                  <a:pt x="991025" y="426685"/>
                </a:lnTo>
                <a:lnTo>
                  <a:pt x="1082729" y="393208"/>
                </a:lnTo>
                <a:lnTo>
                  <a:pt x="1596347" y="1348448"/>
                </a:lnTo>
                <a:lnTo>
                  <a:pt x="1528186" y="1381008"/>
                </a:lnTo>
                <a:cubicBezTo>
                  <a:pt x="1104165" y="1559233"/>
                  <a:pt x="626871" y="1616814"/>
                  <a:pt x="150267" y="1524732"/>
                </a:cubicBezTo>
                <a:lnTo>
                  <a:pt x="0" y="1487704"/>
                </a:lnTo>
                <a:lnTo>
                  <a:pt x="311490" y="451677"/>
                </a:lnTo>
                <a:lnTo>
                  <a:pt x="354221" y="462206"/>
                </a:lnTo>
                <a:lnTo>
                  <a:pt x="423092" y="471079"/>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8" name="Forma libre: forma 77">
            <a:extLst>
              <a:ext uri="{FF2B5EF4-FFF2-40B4-BE49-F238E27FC236}">
                <a16:creationId xmlns:a16="http://schemas.microsoft.com/office/drawing/2014/main" id="{B3A8E8E7-512B-0B51-5D79-A93066168928}"/>
              </a:ext>
            </a:extLst>
          </p:cNvPr>
          <p:cNvSpPr/>
          <p:nvPr/>
        </p:nvSpPr>
        <p:spPr>
          <a:xfrm rot="9696779">
            <a:off x="2125821" y="1175510"/>
            <a:ext cx="1636872" cy="1541880"/>
          </a:xfrm>
          <a:custGeom>
            <a:avLst/>
            <a:gdLst>
              <a:gd name="connsiteX0" fmla="*/ 1150133 w 1636872"/>
              <a:gd name="connsiteY0" fmla="*/ 388940 h 1541880"/>
              <a:gd name="connsiteX1" fmla="*/ 1636872 w 1636872"/>
              <a:gd name="connsiteY1" fmla="*/ 1360388 h 1541880"/>
              <a:gd name="connsiteX2" fmla="*/ 1577907 w 1636872"/>
              <a:gd name="connsiteY2" fmla="*/ 1386300 h 1541880"/>
              <a:gd name="connsiteX3" fmla="*/ 195760 w 1636872"/>
              <a:gd name="connsiteY3" fmla="*/ 1481117 h 1541880"/>
              <a:gd name="connsiteX4" fmla="*/ 0 w 1636872"/>
              <a:gd name="connsiteY4" fmla="*/ 1426262 h 1541880"/>
              <a:gd name="connsiteX5" fmla="*/ 341249 w 1636872"/>
              <a:gd name="connsiteY5" fmla="*/ 399653 h 1541880"/>
              <a:gd name="connsiteX6" fmla="*/ 437045 w 1636872"/>
              <a:gd name="connsiteY6" fmla="*/ 426496 h 1541880"/>
              <a:gd name="connsiteX7" fmla="*/ 502824 w 1636872"/>
              <a:gd name="connsiteY7" fmla="*/ 437488 h 1541880"/>
              <a:gd name="connsiteX8" fmla="*/ 756567 w 1636872"/>
              <a:gd name="connsiteY8" fmla="*/ 0 h 1541880"/>
              <a:gd name="connsiteX9" fmla="*/ 1004916 w 1636872"/>
              <a:gd name="connsiteY9" fmla="*/ 428189 h 1541880"/>
              <a:gd name="connsiteX10" fmla="*/ 1069263 w 1636872"/>
              <a:gd name="connsiteY10" fmla="*/ 415116 h 154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6872" h="1541880">
                <a:moveTo>
                  <a:pt x="1150133" y="388940"/>
                </a:moveTo>
                <a:lnTo>
                  <a:pt x="1636872" y="1360388"/>
                </a:lnTo>
                <a:lnTo>
                  <a:pt x="1577907" y="1386300"/>
                </a:lnTo>
                <a:cubicBezTo>
                  <a:pt x="1124169" y="1558786"/>
                  <a:pt x="644072" y="1583950"/>
                  <a:pt x="195760" y="1481117"/>
                </a:cubicBezTo>
                <a:lnTo>
                  <a:pt x="0" y="1426262"/>
                </a:lnTo>
                <a:lnTo>
                  <a:pt x="341249" y="399653"/>
                </a:lnTo>
                <a:lnTo>
                  <a:pt x="437045" y="426496"/>
                </a:lnTo>
                <a:lnTo>
                  <a:pt x="502824" y="437488"/>
                </a:lnTo>
                <a:lnTo>
                  <a:pt x="756567" y="0"/>
                </a:lnTo>
                <a:lnTo>
                  <a:pt x="1004916" y="428189"/>
                </a:lnTo>
                <a:lnTo>
                  <a:pt x="1069263" y="41511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7" name="Forma libre: forma 76">
            <a:extLst>
              <a:ext uri="{FF2B5EF4-FFF2-40B4-BE49-F238E27FC236}">
                <a16:creationId xmlns:a16="http://schemas.microsoft.com/office/drawing/2014/main" id="{A8472191-056C-5376-91E3-95B575A4F460}"/>
              </a:ext>
            </a:extLst>
          </p:cNvPr>
          <p:cNvSpPr/>
          <p:nvPr/>
        </p:nvSpPr>
        <p:spPr>
          <a:xfrm rot="6956664">
            <a:off x="1235634" y="2017395"/>
            <a:ext cx="1687460" cy="1600158"/>
          </a:xfrm>
          <a:custGeom>
            <a:avLst/>
            <a:gdLst>
              <a:gd name="connsiteX0" fmla="*/ 1687460 w 1687460"/>
              <a:gd name="connsiteY0" fmla="*/ 1418990 h 1600158"/>
              <a:gd name="connsiteX1" fmla="*/ 1618034 w 1687460"/>
              <a:gd name="connsiteY1" fmla="*/ 1448761 h 1600158"/>
              <a:gd name="connsiteX2" fmla="*/ 0 w 1687460"/>
              <a:gd name="connsiteY2" fmla="*/ 1468305 h 1600158"/>
              <a:gd name="connsiteX3" fmla="*/ 353206 w 1687460"/>
              <a:gd name="connsiteY3" fmla="*/ 445748 h 1600158"/>
              <a:gd name="connsiteX4" fmla="*/ 547063 w 1687460"/>
              <a:gd name="connsiteY4" fmla="*/ 496709 h 1600158"/>
              <a:gd name="connsiteX5" fmla="*/ 551170 w 1687460"/>
              <a:gd name="connsiteY5" fmla="*/ 497147 h 1600158"/>
              <a:gd name="connsiteX6" fmla="*/ 839515 w 1687460"/>
              <a:gd name="connsiteY6" fmla="*/ 0 h 1600158"/>
              <a:gd name="connsiteX7" fmla="*/ 1114707 w 1687460"/>
              <a:gd name="connsiteY7" fmla="*/ 474469 h 1600158"/>
              <a:gd name="connsiteX8" fmla="*/ 1119975 w 1687460"/>
              <a:gd name="connsiteY8" fmla="*/ 473461 h 1600158"/>
              <a:gd name="connsiteX9" fmla="*/ 1212962 w 1687460"/>
              <a:gd name="connsiteY9" fmla="*/ 443725 h 160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7460" h="1600158">
                <a:moveTo>
                  <a:pt x="1687460" y="1418990"/>
                </a:moveTo>
                <a:lnTo>
                  <a:pt x="1618034" y="1448761"/>
                </a:lnTo>
                <a:cubicBezTo>
                  <a:pt x="1115326" y="1636479"/>
                  <a:pt x="546817" y="1657183"/>
                  <a:pt x="0" y="1468305"/>
                </a:cubicBezTo>
                <a:lnTo>
                  <a:pt x="353206" y="445748"/>
                </a:lnTo>
                <a:cubicBezTo>
                  <a:pt x="417436" y="467934"/>
                  <a:pt x="482213" y="484844"/>
                  <a:pt x="547063" y="496709"/>
                </a:cubicBezTo>
                <a:lnTo>
                  <a:pt x="551170" y="497147"/>
                </a:lnTo>
                <a:lnTo>
                  <a:pt x="839515" y="0"/>
                </a:lnTo>
                <a:lnTo>
                  <a:pt x="1114707" y="474469"/>
                </a:lnTo>
                <a:lnTo>
                  <a:pt x="1119975" y="473461"/>
                </a:lnTo>
                <a:lnTo>
                  <a:pt x="1212962" y="4437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6" name="Forma libre: forma 75">
            <a:extLst>
              <a:ext uri="{FF2B5EF4-FFF2-40B4-BE49-F238E27FC236}">
                <a16:creationId xmlns:a16="http://schemas.microsoft.com/office/drawing/2014/main" id="{B920755C-6FB3-4B89-5D24-5A024BA9DA71}"/>
              </a:ext>
            </a:extLst>
          </p:cNvPr>
          <p:cNvSpPr/>
          <p:nvPr/>
        </p:nvSpPr>
        <p:spPr>
          <a:xfrm rot="4120945">
            <a:off x="1188596" y="3269886"/>
            <a:ext cx="1722567" cy="1576854"/>
          </a:xfrm>
          <a:custGeom>
            <a:avLst/>
            <a:gdLst>
              <a:gd name="connsiteX0" fmla="*/ 1722567 w 1722567"/>
              <a:gd name="connsiteY0" fmla="*/ 1406690 h 1576854"/>
              <a:gd name="connsiteX1" fmla="*/ 1577884 w 1722567"/>
              <a:gd name="connsiteY1" fmla="*/ 1461626 h 1576854"/>
              <a:gd name="connsiteX2" fmla="*/ 192698 w 1722567"/>
              <a:gd name="connsiteY2" fmla="*/ 1485656 h 1576854"/>
              <a:gd name="connsiteX3" fmla="*/ 0 w 1722567"/>
              <a:gd name="connsiteY3" fmla="*/ 1420865 h 1576854"/>
              <a:gd name="connsiteX4" fmla="*/ 393289 w 1722567"/>
              <a:gd name="connsiteY4" fmla="*/ 413045 h 1576854"/>
              <a:gd name="connsiteX5" fmla="*/ 487585 w 1722567"/>
              <a:gd name="connsiteY5" fmla="*/ 444750 h 1576854"/>
              <a:gd name="connsiteX6" fmla="*/ 608971 w 1722567"/>
              <a:gd name="connsiteY6" fmla="*/ 469952 h 1576854"/>
              <a:gd name="connsiteX7" fmla="*/ 881543 w 1722567"/>
              <a:gd name="connsiteY7" fmla="*/ 0 h 1576854"/>
              <a:gd name="connsiteX8" fmla="*/ 1145989 w 1722567"/>
              <a:gd name="connsiteY8" fmla="*/ 455943 h 1576854"/>
              <a:gd name="connsiteX9" fmla="*/ 1246885 w 1722567"/>
              <a:gd name="connsiteY9" fmla="*/ 431578 h 1576854"/>
              <a:gd name="connsiteX10" fmla="*/ 1288028 w 1722567"/>
              <a:gd name="connsiteY10" fmla="*/ 415956 h 1576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67" h="1576854">
                <a:moveTo>
                  <a:pt x="1722567" y="1406690"/>
                </a:moveTo>
                <a:lnTo>
                  <a:pt x="1577884" y="1461626"/>
                </a:lnTo>
                <a:cubicBezTo>
                  <a:pt x="1115921" y="1610690"/>
                  <a:pt x="635166" y="1611275"/>
                  <a:pt x="192698" y="1485656"/>
                </a:cubicBezTo>
                <a:lnTo>
                  <a:pt x="0" y="1420865"/>
                </a:lnTo>
                <a:lnTo>
                  <a:pt x="393289" y="413045"/>
                </a:lnTo>
                <a:lnTo>
                  <a:pt x="487585" y="444750"/>
                </a:lnTo>
                <a:lnTo>
                  <a:pt x="608971" y="469952"/>
                </a:lnTo>
                <a:lnTo>
                  <a:pt x="881543" y="0"/>
                </a:lnTo>
                <a:lnTo>
                  <a:pt x="1145989" y="455943"/>
                </a:lnTo>
                <a:lnTo>
                  <a:pt x="1246885" y="431578"/>
                </a:lnTo>
                <a:lnTo>
                  <a:pt x="1288028" y="41595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pic>
        <p:nvPicPr>
          <p:cNvPr id="114" name="Gráfico 113" descr="Engranaje único con relleno sólido">
            <a:extLst>
              <a:ext uri="{FF2B5EF4-FFF2-40B4-BE49-F238E27FC236}">
                <a16:creationId xmlns:a16="http://schemas.microsoft.com/office/drawing/2014/main" id="{3949158C-9C0F-E093-B0E1-710D13639C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800000">
            <a:off x="2731249" y="2691285"/>
            <a:ext cx="1615357" cy="1615357"/>
          </a:xfrm>
          <a:prstGeom prst="rect">
            <a:avLst/>
          </a:prstGeom>
        </p:spPr>
      </p:pic>
      <p:sp>
        <p:nvSpPr>
          <p:cNvPr id="3" name="CuadroTexto 2">
            <a:extLst>
              <a:ext uri="{FF2B5EF4-FFF2-40B4-BE49-F238E27FC236}">
                <a16:creationId xmlns:a16="http://schemas.microsoft.com/office/drawing/2014/main" id="{24C622B6-CE5F-26B5-0C72-8C9556C108C4}"/>
              </a:ext>
            </a:extLst>
          </p:cNvPr>
          <p:cNvSpPr txBox="1"/>
          <p:nvPr/>
        </p:nvSpPr>
        <p:spPr>
          <a:xfrm>
            <a:off x="7798242" y="2134348"/>
            <a:ext cx="4206240" cy="646331"/>
          </a:xfrm>
          <a:prstGeom prst="rect">
            <a:avLst/>
          </a:prstGeom>
          <a:noFill/>
        </p:spPr>
        <p:txBody>
          <a:bodyPr wrap="square" rtlCol="0">
            <a:spAutoFit/>
          </a:bodyPr>
          <a:lstStyle/>
          <a:p>
            <a:pPr fontAlgn="base"/>
            <a:r>
              <a:rPr lang="en-NZ" sz="3600" dirty="0"/>
              <a:t>Financial </a:t>
            </a:r>
          </a:p>
        </p:txBody>
      </p:sp>
      <p:sp>
        <p:nvSpPr>
          <p:cNvPr id="4" name="Text Placeholder 51">
            <a:extLst>
              <a:ext uri="{FF2B5EF4-FFF2-40B4-BE49-F238E27FC236}">
                <a16:creationId xmlns:a16="http://schemas.microsoft.com/office/drawing/2014/main" id="{BC63CAAC-B34E-1FF7-8B1A-71FEA75CAB2E}"/>
              </a:ext>
            </a:extLst>
          </p:cNvPr>
          <p:cNvSpPr txBox="1">
            <a:spLocks/>
          </p:cNvSpPr>
          <p:nvPr/>
        </p:nvSpPr>
        <p:spPr>
          <a:xfrm>
            <a:off x="7877374" y="2810378"/>
            <a:ext cx="3448036" cy="17358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Z" sz="1600" dirty="0"/>
              <a:t>Cost Consideration: Leveraging open-source technologies minimizes financial burden, ensuring cost-effectiveness throughout the project's lifecycle.</a:t>
            </a:r>
            <a:endParaRPr lang="en-US" sz="1100" dirty="0">
              <a:solidFill>
                <a:schemeClr val="bg1"/>
              </a:solidFill>
            </a:endParaRPr>
          </a:p>
        </p:txBody>
      </p:sp>
    </p:spTree>
    <p:extLst>
      <p:ext uri="{BB962C8B-B14F-4D97-AF65-F5344CB8AC3E}">
        <p14:creationId xmlns:p14="http://schemas.microsoft.com/office/powerpoint/2010/main" val="34144783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{A894E37C-F57D-FE40-8E28-C2DE065DEFDD}tf10001058</Template>
  <TotalTime>532</TotalTime>
  <Words>444</Words>
  <Application>Microsoft Macintosh PowerPoint</Application>
  <PresentationFormat>Widescreen</PresentationFormat>
  <Paragraphs>58</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Lexend Deca</vt:lpstr>
      <vt:lpstr>Muli</vt:lpstr>
      <vt:lpstr>Celestial</vt:lpstr>
      <vt:lpstr>Study Buddy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Jasmine Broughton</dc:creator>
  <cp:lastModifiedBy>Jasmine Broughton</cp:lastModifiedBy>
  <cp:revision>2</cp:revision>
  <dcterms:created xsi:type="dcterms:W3CDTF">2024-03-14T05:17:15Z</dcterms:created>
  <dcterms:modified xsi:type="dcterms:W3CDTF">2024-03-19T02:27:11Z</dcterms:modified>
</cp:coreProperties>
</file>