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1feaba7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1feaba7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1feaba7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1feaba7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1feaba7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1feaba7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feaba75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1feaba7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feaba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feaba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feaba7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feaba7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feaba7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feaba7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feaba7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feaba7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feaba7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feaba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feaba75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1feaba7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1feaba7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1feaba7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1feaba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1feaba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Programming Concepts Using Java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Course outline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1.Concurrency:Threads and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2.Race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3.Mutual Exclusion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4.Test and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5.Monitors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3.Concurrent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4.Thread safe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1.Graphical interface and event driven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2.Swing toolkit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68450"/>
            <a:ext cx="8520600" cy="4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1.Activity </a:t>
            </a:r>
            <a:r>
              <a:rPr lang="en"/>
              <a:t>questions(after each lecture)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2.Practice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3.Graded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Programming 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1.Replit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2.Eclipse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exam: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1.MCQ,MSQ,NAT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2.OPPE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1.Introduction to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3.Memory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4.Abstraction and Modularity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5.Object Oriented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6.Classes and Objects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1.Introduction to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2.Basic data types in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3.Control flow in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4.Defining classes and objects in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5.Basic input and output in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1.Object oriented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2.Subclasses and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3.Dynamic dispatch and polymorphism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4.Class Hierarchy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1.Abstract classes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3.Private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4.Controlled interaction with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5.Callbacks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6.Iterators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1.Polymorphism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2.Generic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3.Java Generics and Subtyping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20475" y="1017725"/>
            <a:ext cx="85206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60">
                <a:solidFill>
                  <a:schemeClr val="dk1"/>
                </a:solidFill>
              </a:rPr>
              <a:t>1</a:t>
            </a:r>
            <a:r>
              <a:rPr lang="en" sz="1560">
                <a:solidFill>
                  <a:schemeClr val="dk1"/>
                </a:solidFill>
              </a:rPr>
              <a:t>.Indirection</a:t>
            </a:r>
            <a:endParaRPr sz="15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>
                <a:solidFill>
                  <a:schemeClr val="dk1"/>
                </a:solidFill>
              </a:rPr>
              <a:t>2.Collection</a:t>
            </a:r>
            <a:endParaRPr sz="15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>
                <a:solidFill>
                  <a:schemeClr val="dk1"/>
                </a:solidFill>
              </a:rPr>
              <a:t>3.MAP</a:t>
            </a:r>
            <a:endParaRPr sz="15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92" name="Google Shape;92;p19"/>
          <p:cNvSpPr txBox="1"/>
          <p:nvPr/>
        </p:nvSpPr>
        <p:spPr>
          <a:xfrm>
            <a:off x="311700" y="2513200"/>
            <a:ext cx="18579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Week 7</a:t>
            </a:r>
            <a:endParaRPr sz="2400"/>
          </a:p>
        </p:txBody>
      </p:sp>
      <p:sp>
        <p:nvSpPr>
          <p:cNvPr id="93" name="Google Shape;93;p19"/>
          <p:cNvSpPr txBox="1"/>
          <p:nvPr/>
        </p:nvSpPr>
        <p:spPr>
          <a:xfrm>
            <a:off x="420475" y="3383375"/>
            <a:ext cx="73338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1.Errors and Exceptions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2.Packages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3.Assertions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4.Logging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1.Cloning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2.Type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3.Higher order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4.Streams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1.Optional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2.Collecting Results from Streams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3.Input output streams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4.Serialisation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