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AA6EF1D-4F61-4C45-A839-E6A56AB1DCE3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E6D0C63-3EF0-4A08-B9D7-7118B2621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914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6EF1D-4F61-4C45-A839-E6A56AB1DCE3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D0C63-3EF0-4A08-B9D7-7118B2621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764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AA6EF1D-4F61-4C45-A839-E6A56AB1DCE3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E6D0C63-3EF0-4A08-B9D7-7118B2621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276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6EF1D-4F61-4C45-A839-E6A56AB1DCE3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AE6D0C63-3EF0-4A08-B9D7-7118B2621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128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AA6EF1D-4F61-4C45-A839-E6A56AB1DCE3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E6D0C63-3EF0-4A08-B9D7-7118B2621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234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6EF1D-4F61-4C45-A839-E6A56AB1DCE3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D0C63-3EF0-4A08-B9D7-7118B2621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093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6EF1D-4F61-4C45-A839-E6A56AB1DCE3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D0C63-3EF0-4A08-B9D7-7118B2621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841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6EF1D-4F61-4C45-A839-E6A56AB1DCE3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D0C63-3EF0-4A08-B9D7-7118B2621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958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6EF1D-4F61-4C45-A839-E6A56AB1DCE3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D0C63-3EF0-4A08-B9D7-7118B2621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932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AA6EF1D-4F61-4C45-A839-E6A56AB1DCE3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E6D0C63-3EF0-4A08-B9D7-7118B2621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154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6EF1D-4F61-4C45-A839-E6A56AB1DCE3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D0C63-3EF0-4A08-B9D7-7118B2621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20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5AA6EF1D-4F61-4C45-A839-E6A56AB1DCE3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AE6D0C63-3EF0-4A08-B9D7-7118B2621E2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87473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hful-sammet-44c522.netlify.app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avascript.co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Annisaa Adindra </a:t>
            </a:r>
            <a:r>
              <a:rPr lang="en-US" dirty="0" err="1" smtClean="0"/>
              <a:t>Daulay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Week 4 Project – Quotes Web Application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621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95000"/>
                  </a:schemeClr>
                </a:solidFill>
                <a:hlinkClick r:id="rId2"/>
              </a:rPr>
              <a:t>https://youthful-sammet-44c522.netlify.app/</a:t>
            </a:r>
            <a:endParaRPr lang="en-US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3826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&amp; CSS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HTML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singkatan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HyperText</a:t>
            </a:r>
            <a:r>
              <a:rPr lang="en-US" dirty="0"/>
              <a:t> Markup Language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pemrograman</a:t>
            </a:r>
            <a:r>
              <a:rPr lang="en-US" dirty="0"/>
              <a:t> </a:t>
            </a:r>
            <a:r>
              <a:rPr lang="en-US" dirty="0" err="1"/>
              <a:t>standar</a:t>
            </a:r>
            <a:r>
              <a:rPr lang="en-US" dirty="0"/>
              <a:t>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halaman</a:t>
            </a:r>
            <a:r>
              <a:rPr lang="en-US" dirty="0"/>
              <a:t> web, yang </a:t>
            </a: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diakses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menampilkan</a:t>
            </a:r>
            <a:r>
              <a:rPr lang="en-US" dirty="0"/>
              <a:t> </a:t>
            </a:r>
            <a:r>
              <a:rPr lang="en-US" dirty="0" err="1"/>
              <a:t>berbagai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di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smtClean="0"/>
              <a:t>browser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CSS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kependekan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Cascading Style Sheet. CSS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kumpulan</a:t>
            </a:r>
            <a:r>
              <a:rPr lang="en-US" dirty="0"/>
              <a:t> </a:t>
            </a:r>
            <a:r>
              <a:rPr lang="en-US" dirty="0" err="1"/>
              <a:t>kode-kode</a:t>
            </a:r>
            <a:r>
              <a:rPr lang="en-US" dirty="0"/>
              <a:t> yang </a:t>
            </a:r>
            <a:r>
              <a:rPr lang="en-US" dirty="0" err="1"/>
              <a:t>bertujuan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menghias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mengatur</a:t>
            </a:r>
            <a:r>
              <a:rPr lang="en-US" dirty="0"/>
              <a:t> </a:t>
            </a:r>
            <a:r>
              <a:rPr lang="en-US" dirty="0" err="1"/>
              <a:t>gaya</a:t>
            </a:r>
            <a:r>
              <a:rPr lang="en-US" dirty="0"/>
              <a:t> </a:t>
            </a:r>
            <a:r>
              <a:rPr lang="en-US" dirty="0" err="1"/>
              <a:t>tampilan</a:t>
            </a:r>
            <a:r>
              <a:rPr lang="en-US" dirty="0"/>
              <a:t>/layout </a:t>
            </a:r>
            <a:r>
              <a:rPr lang="en-US" dirty="0" err="1"/>
              <a:t>halaman</a:t>
            </a:r>
            <a:r>
              <a:rPr lang="en-US" dirty="0"/>
              <a:t> web </a:t>
            </a:r>
            <a:r>
              <a:rPr lang="en-US" dirty="0" err="1"/>
              <a:t>supaya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elegan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 smtClean="0"/>
              <a:t>menarik</a:t>
            </a:r>
            <a:endParaRPr lang="en-US" dirty="0"/>
          </a:p>
          <a:p>
            <a:pPr marL="0" indent="0" algn="just">
              <a:buNone/>
            </a:pPr>
            <a:endParaRPr lang="en-US" dirty="0" smtClean="0"/>
          </a:p>
          <a:p>
            <a:pPr algn="just"/>
            <a:endParaRPr lang="en-US" dirty="0"/>
          </a:p>
          <a:p>
            <a:pPr algn="just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858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HTML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&lt;picture&gt;</a:t>
            </a:r>
          </a:p>
          <a:p>
            <a:r>
              <a:rPr lang="en-US" dirty="0" smtClean="0"/>
              <a:t>&lt;</a:t>
            </a:r>
            <a:r>
              <a:rPr lang="en-US" dirty="0" err="1" smtClean="0"/>
              <a:t>blockquote</a:t>
            </a:r>
            <a:r>
              <a:rPr lang="en-US" dirty="0" smtClean="0"/>
              <a:t>&gt;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CSS &amp; </a:t>
            </a:r>
            <a:r>
              <a:rPr lang="en-US" dirty="0" err="1" smtClean="0"/>
              <a:t>Bootstrapp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err="1" smtClean="0"/>
              <a:t>Vw</a:t>
            </a:r>
            <a:r>
              <a:rPr lang="en-US" dirty="0" smtClean="0"/>
              <a:t> and </a:t>
            </a:r>
            <a:r>
              <a:rPr lang="en-US" dirty="0" err="1" smtClean="0"/>
              <a:t>vh</a:t>
            </a:r>
            <a:r>
              <a:rPr lang="en-US" dirty="0" smtClean="0"/>
              <a:t> as size unit</a:t>
            </a:r>
          </a:p>
          <a:p>
            <a:r>
              <a:rPr lang="en-US" dirty="0" err="1" smtClean="0"/>
              <a:t>Bootstrapp</a:t>
            </a:r>
            <a:r>
              <a:rPr lang="en-US" dirty="0" smtClean="0"/>
              <a:t> class for </a:t>
            </a:r>
            <a:r>
              <a:rPr lang="en-US" dirty="0" smtClean="0"/>
              <a:t>carousel </a:t>
            </a:r>
          </a:p>
          <a:p>
            <a:pPr lvl="1"/>
            <a:r>
              <a:rPr lang="en-US" dirty="0" smtClean="0"/>
              <a:t>w-100 </a:t>
            </a:r>
          </a:p>
          <a:p>
            <a:pPr lvl="1"/>
            <a:r>
              <a:rPr lang="en-US" dirty="0" smtClean="0"/>
              <a:t>h-100</a:t>
            </a:r>
          </a:p>
          <a:p>
            <a:pPr lvl="1"/>
            <a:r>
              <a:rPr lang="en-US" dirty="0" smtClean="0"/>
              <a:t>D-none</a:t>
            </a:r>
            <a:endParaRPr lang="en-US" dirty="0"/>
          </a:p>
          <a:p>
            <a:r>
              <a:rPr lang="en-US" dirty="0" err="1" smtClean="0"/>
              <a:t>Overflow:hidden</a:t>
            </a:r>
            <a:r>
              <a:rPr lang="en-US" dirty="0" smtClean="0"/>
              <a:t> to get clean look</a:t>
            </a:r>
          </a:p>
          <a:p>
            <a:r>
              <a:rPr lang="en-US" dirty="0" err="1" smtClean="0"/>
              <a:t>Calc</a:t>
            </a:r>
            <a:r>
              <a:rPr lang="en-US" smtClean="0"/>
              <a:t>()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401266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Javascript</a:t>
            </a:r>
            <a:r>
              <a:rPr lang="en-US" dirty="0" smtClean="0"/>
              <a:t> &amp; </a:t>
            </a:r>
            <a:r>
              <a:rPr lang="en-US" dirty="0" err="1" smtClean="0"/>
              <a:t>dom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JavaScript</a:t>
            </a:r>
            <a:r>
              <a:rPr lang="en-US" dirty="0"/>
              <a:t> 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pemrograman</a:t>
            </a:r>
            <a:r>
              <a:rPr lang="en-US" dirty="0"/>
              <a:t>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halaman</a:t>
            </a:r>
            <a:r>
              <a:rPr lang="en-US" dirty="0"/>
              <a:t> web yang </a:t>
            </a:r>
            <a:r>
              <a:rPr lang="en-US" dirty="0" err="1"/>
              <a:t>dinamis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interaktif</a:t>
            </a:r>
            <a:r>
              <a:rPr lang="en-US" dirty="0"/>
              <a:t>. 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/>
              <a:t>DOM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HTML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umumnya</a:t>
            </a:r>
            <a:r>
              <a:rPr lang="en-US" dirty="0" smtClean="0"/>
              <a:t> </a:t>
            </a:r>
            <a:r>
              <a:rPr lang="en-US" dirty="0" err="1" smtClean="0"/>
              <a:t>tertulis</a:t>
            </a:r>
            <a:r>
              <a:rPr lang="en-US" dirty="0"/>
              <a:t>, </a:t>
            </a:r>
            <a:r>
              <a:rPr lang="en-US" dirty="0" err="1"/>
              <a:t>ya</a:t>
            </a:r>
            <a:r>
              <a:rPr lang="en-US" dirty="0"/>
              <a:t> div, </a:t>
            </a:r>
            <a:r>
              <a:rPr lang="en-US" dirty="0" err="1"/>
              <a:t>ya</a:t>
            </a:r>
            <a:r>
              <a:rPr lang="en-US" dirty="0"/>
              <a:t> h2 h3, </a:t>
            </a:r>
            <a:r>
              <a:rPr lang="en-US" dirty="0" err="1"/>
              <a:t>ya</a:t>
            </a:r>
            <a:r>
              <a:rPr lang="en-US" dirty="0"/>
              <a:t> p, </a:t>
            </a:r>
            <a:r>
              <a:rPr lang="en-US" dirty="0" err="1"/>
              <a:t>ya</a:t>
            </a:r>
            <a:r>
              <a:rPr lang="en-US" dirty="0"/>
              <a:t> form, </a:t>
            </a:r>
            <a:r>
              <a:rPr lang="en-US" dirty="0" err="1"/>
              <a:t>pokoknya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HTML yang </a:t>
            </a:r>
            <a:r>
              <a:rPr lang="en-US" dirty="0" err="1"/>
              <a:t>ada</a:t>
            </a:r>
            <a:r>
              <a:rPr lang="en-US" dirty="0"/>
              <a:t> di </a:t>
            </a:r>
            <a:r>
              <a:rPr lang="en-US" dirty="0" err="1"/>
              <a:t>dalam</a:t>
            </a:r>
            <a:r>
              <a:rPr lang="en-US" dirty="0"/>
              <a:t> &lt;body&gt;,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disebut</a:t>
            </a:r>
            <a:r>
              <a:rPr lang="en-US" dirty="0"/>
              <a:t> DOM</a:t>
            </a:r>
            <a:r>
              <a:rPr lang="en-US" dirty="0" smtClean="0"/>
              <a:t>.</a:t>
            </a:r>
          </a:p>
          <a:p>
            <a:endParaRPr lang="en-US" b="1" dirty="0"/>
          </a:p>
          <a:p>
            <a:r>
              <a:rPr lang="en-US" dirty="0" smtClean="0"/>
              <a:t>Usage: fetch data(API) &amp; </a:t>
            </a:r>
            <a:r>
              <a:rPr lang="en-US" dirty="0" err="1" smtClean="0"/>
              <a:t>document.getElementbyID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9442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GIT/REPOSITORI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i="1" dirty="0" smtClean="0"/>
              <a:t>helping tools </a:t>
            </a:r>
            <a:r>
              <a:rPr lang="en-US" dirty="0" smtClean="0"/>
              <a:t>yang </a:t>
            </a:r>
            <a:r>
              <a:rPr lang="en-US" dirty="0" err="1" smtClean="0"/>
              <a:t>umum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i="1" dirty="0" smtClean="0"/>
              <a:t>developers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/>
              <a:t>mengatur</a:t>
            </a:r>
            <a:r>
              <a:rPr lang="en-US" dirty="0"/>
              <a:t> </a:t>
            </a:r>
            <a:r>
              <a:rPr lang="en-US" dirty="0" err="1"/>
              <a:t>versi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source code program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tanda</a:t>
            </a:r>
            <a:r>
              <a:rPr lang="en-US" dirty="0"/>
              <a:t> </a:t>
            </a:r>
            <a:r>
              <a:rPr lang="en-US" dirty="0" err="1"/>
              <a:t>baris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mana yang </a:t>
            </a:r>
            <a:r>
              <a:rPr lang="en-US" dirty="0" err="1"/>
              <a:t>ditambah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diganti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70923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273201"/>
            <a:ext cx="11029615" cy="1497507"/>
          </a:xfrm>
        </p:spPr>
        <p:txBody>
          <a:bodyPr>
            <a:noAutofit/>
          </a:bodyPr>
          <a:lstStyle/>
          <a:p>
            <a:pPr algn="ctr"/>
            <a:r>
              <a:rPr lang="en-US" sz="11500" dirty="0" smtClean="0"/>
              <a:t>THANK YOU</a:t>
            </a:r>
            <a:endParaRPr lang="en-US" sz="11500" dirty="0"/>
          </a:p>
        </p:txBody>
      </p:sp>
    </p:spTree>
    <p:extLst>
      <p:ext uri="{BB962C8B-B14F-4D97-AF65-F5344CB8AC3E}">
        <p14:creationId xmlns:p14="http://schemas.microsoft.com/office/powerpoint/2010/main" val="345471363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67</TotalTime>
  <Words>140</Words>
  <Application>Microsoft Office PowerPoint</Application>
  <PresentationFormat>Widescreen</PresentationFormat>
  <Paragraphs>31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Gill Sans MT</vt:lpstr>
      <vt:lpstr>Wingdings 2</vt:lpstr>
      <vt:lpstr>Dividend</vt:lpstr>
      <vt:lpstr>Annisaa Adindra Daulay</vt:lpstr>
      <vt:lpstr>Link</vt:lpstr>
      <vt:lpstr>HTML &amp; CSS</vt:lpstr>
      <vt:lpstr>Tag</vt:lpstr>
      <vt:lpstr>Javascript &amp; dom</vt:lpstr>
      <vt:lpstr>GIT/REPOSITORI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Annisaa Adindra Daulay</dc:title>
  <dc:creator>Annisaa Adindra</dc:creator>
  <cp:lastModifiedBy>Annisaa Adindra</cp:lastModifiedBy>
  <cp:revision>18</cp:revision>
  <dcterms:created xsi:type="dcterms:W3CDTF">2020-08-27T16:08:59Z</dcterms:created>
  <dcterms:modified xsi:type="dcterms:W3CDTF">2020-08-27T17:26:21Z</dcterms:modified>
</cp:coreProperties>
</file>