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EF1D-4F61-4C45-A839-E6A56AB1DCE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C63-3EF0-4A08-B9D7-7118B262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9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EF1D-4F61-4C45-A839-E6A56AB1DCE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C63-3EF0-4A08-B9D7-7118B262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6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EF1D-4F61-4C45-A839-E6A56AB1DCE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C63-3EF0-4A08-B9D7-7118B262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8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EF1D-4F61-4C45-A839-E6A56AB1DCE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C63-3EF0-4A08-B9D7-7118B262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EF1D-4F61-4C45-A839-E6A56AB1DCE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C63-3EF0-4A08-B9D7-7118B262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0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EF1D-4F61-4C45-A839-E6A56AB1DCE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C63-3EF0-4A08-B9D7-7118B262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6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EF1D-4F61-4C45-A839-E6A56AB1DCE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C63-3EF0-4A08-B9D7-7118B262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8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EF1D-4F61-4C45-A839-E6A56AB1DCE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C63-3EF0-4A08-B9D7-7118B262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2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EF1D-4F61-4C45-A839-E6A56AB1DCE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C63-3EF0-4A08-B9D7-7118B262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4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EF1D-4F61-4C45-A839-E6A56AB1DCE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C63-3EF0-4A08-B9D7-7118B262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0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EF1D-4F61-4C45-A839-E6A56AB1DCE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C63-3EF0-4A08-B9D7-7118B262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3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EF1D-4F61-4C45-A839-E6A56AB1DCE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D0C63-3EF0-4A08-B9D7-7118B2621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1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Annisaa Adindra </a:t>
            </a:r>
            <a:r>
              <a:rPr lang="en-US" dirty="0" err="1" smtClean="0"/>
              <a:t>Daulay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4 Project – Quotes 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2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Annisaa Adindra Daulay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Annisaa Adindra Daulay</dc:title>
  <dc:creator>Annisaa Adindra</dc:creator>
  <cp:lastModifiedBy>Annisaa Adindra</cp:lastModifiedBy>
  <cp:revision>2</cp:revision>
  <dcterms:created xsi:type="dcterms:W3CDTF">2020-08-27T16:08:59Z</dcterms:created>
  <dcterms:modified xsi:type="dcterms:W3CDTF">2020-08-27T16:10:20Z</dcterms:modified>
</cp:coreProperties>
</file>