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C1E-E267-4836-9736-973E7CFE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148" y="1871131"/>
            <a:ext cx="7368209" cy="1515533"/>
          </a:xfrm>
        </p:spPr>
        <p:txBody>
          <a:bodyPr/>
          <a:lstStyle/>
          <a:p>
            <a:r>
              <a:rPr lang="en-US" dirty="0"/>
              <a:t>VOLUNTEER UNICEF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989EE-1205-45B4-8032-E7EF1325A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NAMA : ANNISA KURNIA (1820010033)</a:t>
            </a:r>
          </a:p>
          <a:p>
            <a:r>
              <a:rPr lang="en-US" sz="1800" dirty="0"/>
              <a:t>       STEPHANIE MIRANDA (1820010204)</a:t>
            </a:r>
          </a:p>
        </p:txBody>
      </p:sp>
    </p:spTree>
    <p:extLst>
      <p:ext uri="{BB962C8B-B14F-4D97-AF65-F5344CB8AC3E}">
        <p14:creationId xmlns:p14="http://schemas.microsoft.com/office/powerpoint/2010/main" val="849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4709-8BAA-4D69-9529-933CB624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UNICEF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9A1AF-97C9-4545-9AF0-B4574448DB0B}"/>
              </a:ext>
            </a:extLst>
          </p:cNvPr>
          <p:cNvSpPr txBox="1"/>
          <p:nvPr/>
        </p:nvSpPr>
        <p:spPr>
          <a:xfrm>
            <a:off x="1457739" y="2782957"/>
            <a:ext cx="4863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err="1"/>
              <a:t>Unicef</a:t>
            </a:r>
            <a:r>
              <a:rPr lang="en-US" dirty="0"/>
              <a:t> is a website for donations that is </a:t>
            </a:r>
            <a:r>
              <a:rPr lang="en-US" dirty="0" err="1"/>
              <a:t>intened</a:t>
            </a:r>
            <a:r>
              <a:rPr lang="en-US" dirty="0"/>
              <a:t> to provide </a:t>
            </a:r>
            <a:r>
              <a:rPr lang="en-US" dirty="0" err="1"/>
              <a:t>humanitation</a:t>
            </a:r>
            <a:r>
              <a:rPr lang="en-US" dirty="0"/>
              <a:t> assistance and development to children </a:t>
            </a:r>
          </a:p>
          <a:p>
            <a:pPr marL="0" indent="0">
              <a:buNone/>
            </a:pPr>
            <a:r>
              <a:rPr lang="en-US" dirty="0"/>
              <a:t>And also provide donation activities if there is assistance who wants to join 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22A4E-567F-4795-8D3A-FEA0D449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91" y="2691250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4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F3C3-1F35-482D-BC37-53FE3B6D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err="1"/>
              <a:t>mangking</a:t>
            </a:r>
            <a:r>
              <a:rPr lang="en-US" dirty="0"/>
              <a:t> the website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C975B-FF83-4C8A-B6CB-591D7B869E03}"/>
              </a:ext>
            </a:extLst>
          </p:cNvPr>
          <p:cNvSpPr txBox="1"/>
          <p:nvPr/>
        </p:nvSpPr>
        <p:spPr>
          <a:xfrm>
            <a:off x="1709530" y="3193774"/>
            <a:ext cx="4744279" cy="231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DB0E4-395D-492D-8D69-4C16069BE03B}"/>
              </a:ext>
            </a:extLst>
          </p:cNvPr>
          <p:cNvSpPr txBox="1"/>
          <p:nvPr/>
        </p:nvSpPr>
        <p:spPr>
          <a:xfrm>
            <a:off x="1603513" y="3101009"/>
            <a:ext cx="5499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3EB139-DE66-406D-A9E0-FE9E5111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530" y="3493587"/>
            <a:ext cx="2464904" cy="190373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want to help people who want to register to volunteer for UNICEF in 3 countries, Afghanistan, Africa, and Syria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C4409-6951-43D1-96A7-2B1DFB66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1" y="2853919"/>
            <a:ext cx="1747451" cy="130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EE204-76FC-4015-9D1E-0D4EA97D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10" y="3378008"/>
            <a:ext cx="2181785" cy="1446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06382-2B08-478E-847C-758C0875D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791" y="4404876"/>
            <a:ext cx="2181785" cy="163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37AD-8AA2-4CEB-8C93-11FF6B82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72EB4-11D2-458A-A266-69E0CCDBA08E}"/>
              </a:ext>
            </a:extLst>
          </p:cNvPr>
          <p:cNvSpPr txBox="1"/>
          <p:nvPr/>
        </p:nvSpPr>
        <p:spPr>
          <a:xfrm>
            <a:off x="1563757" y="3114261"/>
            <a:ext cx="906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r>
              <a:rPr lang="en-US" dirty="0"/>
              <a:t>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89000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2DD79-28A8-4AC6-B99D-1993D81A7D92}"/>
              </a:ext>
            </a:extLst>
          </p:cNvPr>
          <p:cNvSpPr txBox="1"/>
          <p:nvPr/>
        </p:nvSpPr>
        <p:spPr>
          <a:xfrm>
            <a:off x="2358887" y="1802296"/>
            <a:ext cx="8097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Demostration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06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7FF170-8A19-4AB5-A73B-502F32EC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750736"/>
            <a:ext cx="5574921" cy="33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3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912</TotalTime>
  <Words>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inherit</vt:lpstr>
      <vt:lpstr>Organic</vt:lpstr>
      <vt:lpstr>VOLUNTEER UNICEF </vt:lpstr>
      <vt:lpstr>WHAT IS UNICEF ?</vt:lpstr>
      <vt:lpstr>The purpose of mangking the website  </vt:lpstr>
      <vt:lpstr>Using a programming language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UNICEF </dc:title>
  <dc:creator>annisa kurnia</dc:creator>
  <cp:lastModifiedBy>annisa kurnia</cp:lastModifiedBy>
  <cp:revision>2</cp:revision>
  <dcterms:created xsi:type="dcterms:W3CDTF">2020-09-10T11:46:26Z</dcterms:created>
  <dcterms:modified xsi:type="dcterms:W3CDTF">2020-09-22T16:31:21Z</dcterms:modified>
</cp:coreProperties>
</file>