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3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317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01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5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66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8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2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082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522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4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4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01E7-29AE-442E-B55A-D0EA366B37B9}" type="datetimeFigureOut">
              <a:rPr lang="id-ID" smtClean="0"/>
              <a:t>06/05/2019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0CB-3622-400A-BB8A-CA098E2383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95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Skema PBO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45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2a. Jika mengklik pada tanggal maka akan muncul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86" y="1707735"/>
            <a:ext cx="674464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2b. Jika mengklik mengajukan jadwal kegiatan maka akan muncul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56" y="1772816"/>
            <a:ext cx="6638419" cy="42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 Biasa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Tidak perlu login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50" y="2276872"/>
            <a:ext cx="43059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2. Kalender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89679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2a. Jika mengklik tgl pd kalender maka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412776"/>
            <a:ext cx="674464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ADMIN UTAMA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Sign In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8" y="2060848"/>
            <a:ext cx="43059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7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2. Kalender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96752"/>
            <a:ext cx="597300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2a. Jika admin utama mengklik tanggal pd kalender maka akan muncul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21" y="1800116"/>
            <a:ext cx="674464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58" y="260648"/>
            <a:ext cx="8229600" cy="648072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2b. Jika admin mengklik menghapus jadwal :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sz="2400" dirty="0" smtClean="0">
                <a:solidFill>
                  <a:srgbClr val="FF0000"/>
                </a:solidFill>
              </a:rPr>
              <a:t>1. akan muncul list jadwal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Kegiatan lagi, dan admin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Mengklik jadwal yg ingin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Ditinjau</a:t>
            </a:r>
          </a:p>
          <a:p>
            <a:pPr marL="0" indent="0">
              <a:buNone/>
            </a:pP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2. Setelah diklik maka akan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Muncul detailsnya dan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FF0000"/>
                </a:solidFill>
              </a:rPr>
              <a:t>Jadwalnya bisa dihapus</a:t>
            </a:r>
            <a:endParaRPr lang="id-ID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80" y="836712"/>
            <a:ext cx="4232775" cy="2827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81" y="3861048"/>
            <a:ext cx="4232775" cy="26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2c. Jika admin mengklik menambah jadwal 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4" y="1376076"/>
            <a:ext cx="643027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0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2d. Notifikasi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solidFill>
                  <a:srgbClr val="FF0000"/>
                </a:solidFill>
              </a:rPr>
              <a:t>Notifikasi bisa diklik 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untuk dilihat detailsnya 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agar bisa disetujui atau tidak</a:t>
            </a:r>
            <a:endParaRPr lang="id-ID" dirty="0"/>
          </a:p>
          <a:p>
            <a:pPr marL="0" indent="0">
              <a:buNone/>
            </a:pPr>
            <a:endParaRPr lang="id-ID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2. Akan muncul details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Pengajuan dan bisa 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Mengambil tindakan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Disetujui atau tidak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b="6671"/>
          <a:stretch/>
        </p:blipFill>
        <p:spPr>
          <a:xfrm>
            <a:off x="4783382" y="188640"/>
            <a:ext cx="4005060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64" y="3429000"/>
            <a:ext cx="4757577" cy="29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Admin Lembaga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Sign In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20" y="2204864"/>
            <a:ext cx="43059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0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2. Kalender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147444"/>
            <a:ext cx="595395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2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139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Skema PBO</vt:lpstr>
      <vt:lpstr>ADMIN UTAMA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Lembaga</vt:lpstr>
      <vt:lpstr>PowerPoint Presentation</vt:lpstr>
      <vt:lpstr>PowerPoint Presentation</vt:lpstr>
      <vt:lpstr>PowerPoint Presentation</vt:lpstr>
      <vt:lpstr>User Biasa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Skema PBO</dc:title>
  <dc:creator>Windows User</dc:creator>
  <cp:lastModifiedBy>Windows User</cp:lastModifiedBy>
  <cp:revision>5</cp:revision>
  <dcterms:created xsi:type="dcterms:W3CDTF">2019-05-06T16:12:24Z</dcterms:created>
  <dcterms:modified xsi:type="dcterms:W3CDTF">2019-05-06T17:18:46Z</dcterms:modified>
</cp:coreProperties>
</file>