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iriam Libre"/>
      <p:regular r:id="rId26"/>
      <p:bold r:id="rId27"/>
    </p:embeddedFont>
    <p:embeddedFont>
      <p:font typeface="Work Sans"/>
      <p:regular r:id="rId28"/>
      <p:bold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iriamLibre-regular.fntdata"/><Relationship Id="rId25" Type="http://schemas.openxmlformats.org/officeDocument/2006/relationships/slide" Target="slides/slide21.xml"/><Relationship Id="rId28" Type="http://schemas.openxmlformats.org/officeDocument/2006/relationships/font" Target="fonts/WorkSans-regular.fntdata"/><Relationship Id="rId27" Type="http://schemas.openxmlformats.org/officeDocument/2006/relationships/font" Target="fonts/MiriamLibr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fb6c234e6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fb6c234e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b8869a19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fb8869a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b6c234e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b6c234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fb6c234e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fb6c234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b6c234e6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b6c234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b6c234e6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b6c234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b6c234e6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b6c234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fb8869a1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fb8869a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b8869a19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fb8869a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fb8869a19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fb8869a1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fb6c234e6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fb6c234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b6c234e6_0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b6c234e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fb6c234e6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fb6c234e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fb6c234e6_0_3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fb6c234e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b6c234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b6c23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b8869a19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b8869a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b6c234e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fb6c234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fb8869a1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fb8869a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b8869a1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b8869a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fb8869a1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fb8869a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Annisa Dwi Rosalina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2015230034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2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Alur Sistem</a:t>
            </a:r>
            <a:endParaRPr i="1"/>
          </a:p>
        </p:txBody>
      </p:sp>
      <p:sp>
        <p:nvSpPr>
          <p:cNvPr id="314" name="Google Shape;314;p22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54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2369" l="20566" r="20079" t="7190"/>
          <a:stretch/>
        </p:blipFill>
        <p:spPr>
          <a:xfrm>
            <a:off x="1431525" y="1627675"/>
            <a:ext cx="3190027" cy="2732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CRUD Jadwal Perkuliahan</a:t>
            </a:r>
            <a:endParaRPr sz="2000"/>
          </a:p>
        </p:txBody>
      </p:sp>
      <p:pic>
        <p:nvPicPr>
          <p:cNvPr id="323" name="Google Shape;3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" y="1254750"/>
            <a:ext cx="5844499" cy="3285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CRUD Jadwal Perkuliahan (lanj)</a:t>
            </a:r>
            <a:endParaRPr sz="2000"/>
          </a:p>
        </p:txBody>
      </p:sp>
      <p:pic>
        <p:nvPicPr>
          <p:cNvPr id="331" name="Google Shape;3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176950"/>
            <a:ext cx="5809899" cy="3266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37" name="Google Shape;337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5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CRUD Jadwal Perkuliahan (lanj)</a:t>
            </a:r>
            <a:endParaRPr sz="2000"/>
          </a:p>
        </p:txBody>
      </p:sp>
      <p:pic>
        <p:nvPicPr>
          <p:cNvPr id="339" name="Google Shape;3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750"/>
            <a:ext cx="5849799" cy="328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6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CRUD Jadwal Perkuliahan (lanj)</a:t>
            </a:r>
            <a:endParaRPr sz="2000"/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750"/>
            <a:ext cx="5817552" cy="3270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Rekap Kehadiran</a:t>
            </a:r>
            <a:endParaRPr sz="2000"/>
          </a:p>
        </p:txBody>
      </p:sp>
      <p:pic>
        <p:nvPicPr>
          <p:cNvPr id="355" name="Google Shape;3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750"/>
            <a:ext cx="5817552" cy="3270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Aji</a:t>
            </a:r>
            <a:endParaRPr/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8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 Foto</a:t>
            </a:r>
            <a:endParaRPr i="1"/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492475" y="4276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66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69425" l="24273" r="15179" t="14069"/>
          <a:stretch/>
        </p:blipFill>
        <p:spPr>
          <a:xfrm>
            <a:off x="383650" y="1449663"/>
            <a:ext cx="5356349" cy="820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28"/>
          <p:cNvPicPr preferRelativeResize="0"/>
          <p:nvPr/>
        </p:nvPicPr>
        <p:blipFill rotWithShape="1">
          <a:blip r:embed="rId4">
            <a:alphaModFix/>
          </a:blip>
          <a:srcRect b="43023" l="19813" r="14183" t="32474"/>
          <a:stretch/>
        </p:blipFill>
        <p:spPr>
          <a:xfrm>
            <a:off x="383650" y="3068625"/>
            <a:ext cx="5356349" cy="1139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6" name="Google Shape;366;p28"/>
          <p:cNvSpPr txBox="1"/>
          <p:nvPr>
            <p:ph type="title"/>
          </p:nvPr>
        </p:nvSpPr>
        <p:spPr>
          <a:xfrm>
            <a:off x="492475" y="2326075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65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Aji</a:t>
            </a:r>
            <a:endParaRPr/>
          </a:p>
        </p:txBody>
      </p:sp>
      <p:sp>
        <p:nvSpPr>
          <p:cNvPr id="372" name="Google Shape;372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29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Notifikasi (Sudah Absen)</a:t>
            </a:r>
            <a:endParaRPr i="1"/>
          </a:p>
        </p:txBody>
      </p:sp>
      <p:sp>
        <p:nvSpPr>
          <p:cNvPr id="374" name="Google Shape;374;p29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65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43978" l="23854" r="13894" t="29887"/>
          <a:stretch/>
        </p:blipFill>
        <p:spPr>
          <a:xfrm>
            <a:off x="494737" y="1974213"/>
            <a:ext cx="5063619" cy="119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Aji</a:t>
            </a:r>
            <a:endParaRPr/>
          </a:p>
        </p:txBody>
      </p:sp>
      <p:sp>
        <p:nvSpPr>
          <p:cNvPr id="381" name="Google Shape;381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0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Menjalankan python otomatis</a:t>
            </a:r>
            <a:endParaRPr i="1" sz="2500"/>
          </a:p>
        </p:txBody>
      </p:sp>
      <p:sp>
        <p:nvSpPr>
          <p:cNvPr id="383" name="Google Shape;383;p30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54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84" name="Google Shape;384;p30"/>
          <p:cNvPicPr preferRelativeResize="0"/>
          <p:nvPr/>
        </p:nvPicPr>
        <p:blipFill rotWithShape="1">
          <a:blip r:embed="rId3">
            <a:alphaModFix/>
          </a:blip>
          <a:srcRect b="14058" l="17477" r="14276" t="53617"/>
          <a:stretch/>
        </p:blipFill>
        <p:spPr>
          <a:xfrm>
            <a:off x="213275" y="1940938"/>
            <a:ext cx="5697101" cy="151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Aji</a:t>
            </a:r>
            <a:endParaRPr/>
          </a:p>
        </p:txBody>
      </p:sp>
      <p:sp>
        <p:nvSpPr>
          <p:cNvPr id="390" name="Google Shape;390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1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Tambah Akses TIK</a:t>
            </a:r>
            <a:endParaRPr sz="2000"/>
          </a:p>
        </p:txBody>
      </p:sp>
      <p:pic>
        <p:nvPicPr>
          <p:cNvPr id="392" name="Google Shape;3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750"/>
            <a:ext cx="5844499" cy="3285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ctrTitle"/>
          </p:nvPr>
        </p:nvSpPr>
        <p:spPr>
          <a:xfrm>
            <a:off x="483400" y="1262100"/>
            <a:ext cx="8227500" cy="25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APLIKASI </a:t>
            </a:r>
            <a:r>
              <a:rPr i="1" lang="en" sz="3000">
                <a:solidFill>
                  <a:schemeClr val="dk1"/>
                </a:solidFill>
              </a:rPr>
              <a:t>MULTIPLE FACE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RECOGNITION</a:t>
            </a:r>
            <a:r>
              <a:rPr lang="en" sz="3000">
                <a:solidFill>
                  <a:schemeClr val="dk1"/>
                </a:solidFill>
              </a:rPr>
              <a:t> UNTUK PRESENSI KELAS DI TEKNIK INFORMATIKA UNIVERSITAS DARMA PERSADA MENGGUNAKAN METODE LBPH (</a:t>
            </a:r>
            <a:r>
              <a:rPr i="1" lang="en" sz="3000">
                <a:solidFill>
                  <a:schemeClr val="dk1"/>
                </a:solidFill>
              </a:rPr>
              <a:t>Local Binary Patterns Histograms</a:t>
            </a:r>
            <a:r>
              <a:rPr lang="en" sz="3000">
                <a:solidFill>
                  <a:schemeClr val="dk1"/>
                </a:solidFill>
              </a:rPr>
              <a:t>)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818E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Aji</a:t>
            </a:r>
            <a:endParaRPr/>
          </a:p>
        </p:txBody>
      </p: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32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Ambil Foto Mahasiswa dilakukan TIK</a:t>
            </a:r>
            <a:endParaRPr sz="2000"/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750"/>
            <a:ext cx="5822575" cy="327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Wibby</a:t>
            </a:r>
            <a:endParaRPr/>
          </a:p>
        </p:txBody>
      </p:sp>
      <p:sp>
        <p:nvSpPr>
          <p:cNvPr id="251" name="Google Shape;251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5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Tambah Data Uji</a:t>
            </a:r>
            <a:endParaRPr/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26269" l="20167" r="19325" t="0"/>
          <a:stretch/>
        </p:blipFill>
        <p:spPr>
          <a:xfrm>
            <a:off x="811075" y="1452025"/>
            <a:ext cx="4501475" cy="30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15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60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Wibby</a:t>
            </a:r>
            <a:endParaRPr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Delete Storage Berkala</a:t>
            </a:r>
            <a:endParaRPr sz="2000"/>
          </a:p>
        </p:txBody>
      </p:sp>
      <p:pic>
        <p:nvPicPr>
          <p:cNvPr id="262" name="Google Shape;2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800"/>
            <a:ext cx="5827274" cy="3276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Wibby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 </a:t>
            </a:r>
            <a:r>
              <a:rPr i="1" lang="en"/>
              <a:t>case</a:t>
            </a:r>
            <a:endParaRPr i="1"/>
          </a:p>
        </p:txBody>
      </p:sp>
      <p:sp>
        <p:nvSpPr>
          <p:cNvPr id="270" name="Google Shape;270;p17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61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37445" l="4717" r="4390" t="25759"/>
          <a:stretch/>
        </p:blipFill>
        <p:spPr>
          <a:xfrm>
            <a:off x="218613" y="1932725"/>
            <a:ext cx="5615875" cy="12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Wibby</a:t>
            </a:r>
            <a:endParaRPr/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8"/>
          <p:cNvSpPr txBox="1"/>
          <p:nvPr>
            <p:ph type="title"/>
          </p:nvPr>
        </p:nvSpPr>
        <p:spPr>
          <a:xfrm>
            <a:off x="457200" y="680250"/>
            <a:ext cx="51387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Tampilkan Nama + NIM</a:t>
            </a:r>
            <a:endParaRPr sz="2000"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23587" l="31698" r="31235" t="17997"/>
          <a:stretch/>
        </p:blipFill>
        <p:spPr>
          <a:xfrm>
            <a:off x="1019000" y="1102350"/>
            <a:ext cx="4015101" cy="3557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19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 valid</a:t>
            </a:r>
            <a:endParaRPr i="1"/>
          </a:p>
        </p:txBody>
      </p:sp>
      <p:sp>
        <p:nvSpPr>
          <p:cNvPr id="287" name="Google Shape;287;p19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8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19601" r="19692" t="0"/>
          <a:stretch/>
        </p:blipFill>
        <p:spPr>
          <a:xfrm>
            <a:off x="1205925" y="1483200"/>
            <a:ext cx="3262749" cy="30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0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Alasan presensi dengan </a:t>
            </a:r>
            <a:r>
              <a:rPr i="1" lang="en" sz="2000"/>
              <a:t>face recognition</a:t>
            </a:r>
            <a:endParaRPr i="1" sz="2000"/>
          </a:p>
        </p:txBody>
      </p:sp>
      <p:sp>
        <p:nvSpPr>
          <p:cNvPr id="296" name="Google Shape;296;p20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32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42948" l="19600" r="19885" t="4782"/>
          <a:stretch/>
        </p:blipFill>
        <p:spPr>
          <a:xfrm>
            <a:off x="373325" y="1617375"/>
            <a:ext cx="5306449" cy="257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457200" y="1524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Pak Bagus</a:t>
            </a:r>
            <a:endParaRPr/>
          </a:p>
        </p:txBody>
      </p:sp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1"/>
          <p:cNvSpPr txBox="1"/>
          <p:nvPr>
            <p:ph type="title"/>
          </p:nvPr>
        </p:nvSpPr>
        <p:spPr>
          <a:xfrm>
            <a:off x="457200" y="741600"/>
            <a:ext cx="5138700" cy="5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Setiap BAB</a:t>
            </a:r>
            <a:endParaRPr i="1"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492475" y="4657350"/>
            <a:ext cx="5138700" cy="3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Halaman 29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 b="34348" l="19600" r="19885" t="20258"/>
          <a:stretch/>
        </p:blipFill>
        <p:spPr>
          <a:xfrm>
            <a:off x="402475" y="1592837"/>
            <a:ext cx="5248152" cy="2213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