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7" r:id="rId7"/>
    <p:sldId id="261" r:id="rId8"/>
    <p:sldId id="263" r:id="rId9"/>
    <p:sldId id="266" r:id="rId10"/>
    <p:sldId id="264" r:id="rId11"/>
    <p:sldId id="268" r:id="rId12"/>
    <p:sldId id="269"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764EA8-808F-4181-AB5D-9D159B628B33}" type="doc">
      <dgm:prSet loTypeId="urn:microsoft.com/office/officeart/2005/8/layout/chevron1" loCatId="process" qsTypeId="urn:microsoft.com/office/officeart/2005/8/quickstyle/simple1" qsCatId="simple" csTypeId="urn:microsoft.com/office/officeart/2005/8/colors/colorful1" csCatId="colorful" phldr="1"/>
      <dgm:spPr/>
    </dgm:pt>
    <dgm:pt modelId="{216C2B26-ECB1-481C-8AF1-EA14B616ECD7}">
      <dgm:prSet phldrT="[Text]"/>
      <dgm:spPr/>
      <dgm:t>
        <a:bodyPr/>
        <a:lstStyle/>
        <a:p>
          <a:r>
            <a:rPr lang="en-US" dirty="0" smtClean="0"/>
            <a:t>Catalogue</a:t>
          </a:r>
          <a:endParaRPr lang="en-US" dirty="0"/>
        </a:p>
      </dgm:t>
    </dgm:pt>
    <dgm:pt modelId="{41A67E01-7674-40EE-B810-D8F89266CBF7}" type="parTrans" cxnId="{A330C5AB-2C1B-452B-B849-65638B6D273C}">
      <dgm:prSet/>
      <dgm:spPr/>
      <dgm:t>
        <a:bodyPr/>
        <a:lstStyle/>
        <a:p>
          <a:endParaRPr lang="en-US"/>
        </a:p>
      </dgm:t>
    </dgm:pt>
    <dgm:pt modelId="{872E7FAF-8056-4A4E-B750-78BDF81F61A9}" type="sibTrans" cxnId="{A330C5AB-2C1B-452B-B849-65638B6D273C}">
      <dgm:prSet/>
      <dgm:spPr/>
      <dgm:t>
        <a:bodyPr/>
        <a:lstStyle/>
        <a:p>
          <a:endParaRPr lang="en-US"/>
        </a:p>
      </dgm:t>
    </dgm:pt>
    <dgm:pt modelId="{DFC182FE-FBAF-455C-97A4-A0CDB9E5E359}">
      <dgm:prSet phldrT="[Text]"/>
      <dgm:spPr/>
      <dgm:t>
        <a:bodyPr/>
        <a:lstStyle/>
        <a:p>
          <a:r>
            <a:rPr lang="en-US" dirty="0" smtClean="0"/>
            <a:t>Login</a:t>
          </a:r>
          <a:endParaRPr lang="en-US" dirty="0"/>
        </a:p>
      </dgm:t>
    </dgm:pt>
    <dgm:pt modelId="{71A078F1-1771-4823-AF8A-4D6859876079}" type="parTrans" cxnId="{61845BAA-D0E9-4B53-910A-893BB524C812}">
      <dgm:prSet/>
      <dgm:spPr/>
      <dgm:t>
        <a:bodyPr/>
        <a:lstStyle/>
        <a:p>
          <a:endParaRPr lang="en-US"/>
        </a:p>
      </dgm:t>
    </dgm:pt>
    <dgm:pt modelId="{C2599B5D-5C5C-43A0-A73C-2AEC2CC01A8A}" type="sibTrans" cxnId="{61845BAA-D0E9-4B53-910A-893BB524C812}">
      <dgm:prSet/>
      <dgm:spPr/>
      <dgm:t>
        <a:bodyPr/>
        <a:lstStyle/>
        <a:p>
          <a:endParaRPr lang="en-US"/>
        </a:p>
      </dgm:t>
    </dgm:pt>
    <dgm:pt modelId="{6594E9CF-042E-4DAB-91F3-607C365ABC20}">
      <dgm:prSet phldrT="[Text]"/>
      <dgm:spPr/>
      <dgm:t>
        <a:bodyPr/>
        <a:lstStyle/>
        <a:p>
          <a:r>
            <a:rPr lang="en-US" dirty="0" smtClean="0"/>
            <a:t>Order</a:t>
          </a:r>
          <a:endParaRPr lang="en-US" dirty="0"/>
        </a:p>
      </dgm:t>
    </dgm:pt>
    <dgm:pt modelId="{E8FACE41-8A85-44FA-AF2C-22A2E6FD8A9A}" type="parTrans" cxnId="{1D879A06-E5CC-4FBA-BD8C-66B9DD3300DD}">
      <dgm:prSet/>
      <dgm:spPr/>
      <dgm:t>
        <a:bodyPr/>
        <a:lstStyle/>
        <a:p>
          <a:endParaRPr lang="en-US"/>
        </a:p>
      </dgm:t>
    </dgm:pt>
    <dgm:pt modelId="{4ADD0FC3-B207-4915-9CB5-987E5F58FA65}" type="sibTrans" cxnId="{1D879A06-E5CC-4FBA-BD8C-66B9DD3300DD}">
      <dgm:prSet/>
      <dgm:spPr/>
      <dgm:t>
        <a:bodyPr/>
        <a:lstStyle/>
        <a:p>
          <a:endParaRPr lang="en-US"/>
        </a:p>
      </dgm:t>
    </dgm:pt>
    <dgm:pt modelId="{5E2A4D99-3F67-4FA7-9A20-53416327ACF5}">
      <dgm:prSet phldrT="[Text]"/>
      <dgm:spPr/>
      <dgm:t>
        <a:bodyPr/>
        <a:lstStyle/>
        <a:p>
          <a:r>
            <a:rPr lang="en-US" dirty="0" smtClean="0"/>
            <a:t>System</a:t>
          </a:r>
          <a:endParaRPr lang="en-US" dirty="0"/>
        </a:p>
      </dgm:t>
    </dgm:pt>
    <dgm:pt modelId="{C2814CD5-F4E6-46EB-8AEA-8F5A791DD259}" type="parTrans" cxnId="{C208C105-FE6A-4D23-A694-D189860FCFE8}">
      <dgm:prSet/>
      <dgm:spPr/>
      <dgm:t>
        <a:bodyPr/>
        <a:lstStyle/>
        <a:p>
          <a:endParaRPr lang="en-US"/>
        </a:p>
      </dgm:t>
    </dgm:pt>
    <dgm:pt modelId="{6CFD202B-84D8-46EB-8E05-F1DBDDB296FA}" type="sibTrans" cxnId="{C208C105-FE6A-4D23-A694-D189860FCFE8}">
      <dgm:prSet/>
      <dgm:spPr/>
      <dgm:t>
        <a:bodyPr/>
        <a:lstStyle/>
        <a:p>
          <a:endParaRPr lang="en-US"/>
        </a:p>
      </dgm:t>
    </dgm:pt>
    <dgm:pt modelId="{EC22D502-CD12-4C5E-B81B-B568A46B9086}">
      <dgm:prSet phldrT="[Text]"/>
      <dgm:spPr/>
      <dgm:t>
        <a:bodyPr/>
        <a:lstStyle/>
        <a:p>
          <a:r>
            <a:rPr lang="en-US" dirty="0" smtClean="0"/>
            <a:t>Payment</a:t>
          </a:r>
          <a:endParaRPr lang="en-US" dirty="0"/>
        </a:p>
      </dgm:t>
    </dgm:pt>
    <dgm:pt modelId="{5DFA1CBC-B30A-469B-A008-7BBEF5207334}" type="parTrans" cxnId="{7020A350-1CD9-4EFD-8BAF-09422314C160}">
      <dgm:prSet/>
      <dgm:spPr/>
      <dgm:t>
        <a:bodyPr/>
        <a:lstStyle/>
        <a:p>
          <a:endParaRPr lang="en-US"/>
        </a:p>
      </dgm:t>
    </dgm:pt>
    <dgm:pt modelId="{578FA9D8-19D5-4710-BE20-9DB30956EB2F}" type="sibTrans" cxnId="{7020A350-1CD9-4EFD-8BAF-09422314C160}">
      <dgm:prSet/>
      <dgm:spPr/>
      <dgm:t>
        <a:bodyPr/>
        <a:lstStyle/>
        <a:p>
          <a:endParaRPr lang="en-US"/>
        </a:p>
      </dgm:t>
    </dgm:pt>
    <dgm:pt modelId="{ABD59760-5343-4759-87EF-15DB0AB4721F}">
      <dgm:prSet phldrT="[Text]"/>
      <dgm:spPr/>
      <dgm:t>
        <a:bodyPr/>
        <a:lstStyle/>
        <a:p>
          <a:r>
            <a:rPr lang="en-US" dirty="0" smtClean="0"/>
            <a:t>Payment Validation</a:t>
          </a:r>
          <a:endParaRPr lang="en-US" dirty="0"/>
        </a:p>
      </dgm:t>
    </dgm:pt>
    <dgm:pt modelId="{647A4BFB-C156-47F3-A9E4-E75C612A7E07}" type="parTrans" cxnId="{EC15A493-A928-4730-9358-A3DADEDB9126}">
      <dgm:prSet/>
      <dgm:spPr/>
      <dgm:t>
        <a:bodyPr/>
        <a:lstStyle/>
        <a:p>
          <a:endParaRPr lang="en-US"/>
        </a:p>
      </dgm:t>
    </dgm:pt>
    <dgm:pt modelId="{3C52A9D8-F2AD-4486-8909-DB5E274D6B09}" type="sibTrans" cxnId="{EC15A493-A928-4730-9358-A3DADEDB9126}">
      <dgm:prSet/>
      <dgm:spPr/>
      <dgm:t>
        <a:bodyPr/>
        <a:lstStyle/>
        <a:p>
          <a:endParaRPr lang="en-US"/>
        </a:p>
      </dgm:t>
    </dgm:pt>
    <dgm:pt modelId="{0E61CD28-F98D-4491-8B42-A305A8EBE9DC}">
      <dgm:prSet phldrT="[Text]"/>
      <dgm:spPr/>
      <dgm:t>
        <a:bodyPr/>
        <a:lstStyle/>
        <a:p>
          <a:r>
            <a:rPr lang="en-US" dirty="0" smtClean="0"/>
            <a:t>Shipping</a:t>
          </a:r>
          <a:endParaRPr lang="en-US" dirty="0"/>
        </a:p>
      </dgm:t>
    </dgm:pt>
    <dgm:pt modelId="{F2607C1B-EF56-4ABD-89D8-06B737EA5028}" type="parTrans" cxnId="{5B34D1C3-2F02-482F-A8E0-C567AC146252}">
      <dgm:prSet/>
      <dgm:spPr/>
      <dgm:t>
        <a:bodyPr/>
        <a:lstStyle/>
        <a:p>
          <a:endParaRPr lang="en-US"/>
        </a:p>
      </dgm:t>
    </dgm:pt>
    <dgm:pt modelId="{89C2D05D-2BD0-4300-9BAF-A9B2C8338D79}" type="sibTrans" cxnId="{5B34D1C3-2F02-482F-A8E0-C567AC146252}">
      <dgm:prSet/>
      <dgm:spPr/>
      <dgm:t>
        <a:bodyPr/>
        <a:lstStyle/>
        <a:p>
          <a:endParaRPr lang="en-US"/>
        </a:p>
      </dgm:t>
    </dgm:pt>
    <dgm:pt modelId="{6A6C3F84-0485-4BEB-B260-101F44D07E92}">
      <dgm:prSet phldrT="[Text]"/>
      <dgm:spPr/>
      <dgm:t>
        <a:bodyPr/>
        <a:lstStyle/>
        <a:p>
          <a:r>
            <a:rPr lang="en-US" dirty="0" smtClean="0"/>
            <a:t>Received</a:t>
          </a:r>
          <a:endParaRPr lang="en-US" dirty="0"/>
        </a:p>
      </dgm:t>
    </dgm:pt>
    <dgm:pt modelId="{72483884-2AE5-43DC-A237-2B90092D2361}" type="parTrans" cxnId="{FD3414DB-36A2-4721-939F-58B4950E5797}">
      <dgm:prSet/>
      <dgm:spPr/>
      <dgm:t>
        <a:bodyPr/>
        <a:lstStyle/>
        <a:p>
          <a:endParaRPr lang="en-US"/>
        </a:p>
      </dgm:t>
    </dgm:pt>
    <dgm:pt modelId="{F17ABBD0-E648-47FC-8239-58A2EF92ED69}" type="sibTrans" cxnId="{FD3414DB-36A2-4721-939F-58B4950E5797}">
      <dgm:prSet/>
      <dgm:spPr/>
      <dgm:t>
        <a:bodyPr/>
        <a:lstStyle/>
        <a:p>
          <a:endParaRPr lang="en-US"/>
        </a:p>
      </dgm:t>
    </dgm:pt>
    <dgm:pt modelId="{925DF30F-F69E-44F8-8B4D-DC6FAD612E69}" type="pres">
      <dgm:prSet presAssocID="{D6764EA8-808F-4181-AB5D-9D159B628B33}" presName="Name0" presStyleCnt="0">
        <dgm:presLayoutVars>
          <dgm:dir/>
          <dgm:animLvl val="lvl"/>
          <dgm:resizeHandles val="exact"/>
        </dgm:presLayoutVars>
      </dgm:prSet>
      <dgm:spPr/>
    </dgm:pt>
    <dgm:pt modelId="{C240C49B-A031-4955-A866-1118DC52D7D5}" type="pres">
      <dgm:prSet presAssocID="{216C2B26-ECB1-481C-8AF1-EA14B616ECD7}" presName="parTxOnly" presStyleLbl="node1" presStyleIdx="0" presStyleCnt="8">
        <dgm:presLayoutVars>
          <dgm:chMax val="0"/>
          <dgm:chPref val="0"/>
          <dgm:bulletEnabled val="1"/>
        </dgm:presLayoutVars>
      </dgm:prSet>
      <dgm:spPr/>
      <dgm:t>
        <a:bodyPr/>
        <a:lstStyle/>
        <a:p>
          <a:endParaRPr lang="en-US"/>
        </a:p>
      </dgm:t>
    </dgm:pt>
    <dgm:pt modelId="{EFBD07AC-F4C7-4118-9C56-EBDC421F1D19}" type="pres">
      <dgm:prSet presAssocID="{872E7FAF-8056-4A4E-B750-78BDF81F61A9}" presName="parTxOnlySpace" presStyleCnt="0"/>
      <dgm:spPr/>
    </dgm:pt>
    <dgm:pt modelId="{2A944B95-773C-49D5-82AA-67EEA9B3278E}" type="pres">
      <dgm:prSet presAssocID="{DFC182FE-FBAF-455C-97A4-A0CDB9E5E359}" presName="parTxOnly" presStyleLbl="node1" presStyleIdx="1" presStyleCnt="8">
        <dgm:presLayoutVars>
          <dgm:chMax val="0"/>
          <dgm:chPref val="0"/>
          <dgm:bulletEnabled val="1"/>
        </dgm:presLayoutVars>
      </dgm:prSet>
      <dgm:spPr/>
      <dgm:t>
        <a:bodyPr/>
        <a:lstStyle/>
        <a:p>
          <a:endParaRPr lang="en-US"/>
        </a:p>
      </dgm:t>
    </dgm:pt>
    <dgm:pt modelId="{6A47F7CA-2C14-4D90-AF30-0B9E98D55007}" type="pres">
      <dgm:prSet presAssocID="{C2599B5D-5C5C-43A0-A73C-2AEC2CC01A8A}" presName="parTxOnlySpace" presStyleCnt="0"/>
      <dgm:spPr/>
    </dgm:pt>
    <dgm:pt modelId="{78046F02-AAD3-41F4-8635-4C53258A73DE}" type="pres">
      <dgm:prSet presAssocID="{6594E9CF-042E-4DAB-91F3-607C365ABC20}" presName="parTxOnly" presStyleLbl="node1" presStyleIdx="2" presStyleCnt="8">
        <dgm:presLayoutVars>
          <dgm:chMax val="0"/>
          <dgm:chPref val="0"/>
          <dgm:bulletEnabled val="1"/>
        </dgm:presLayoutVars>
      </dgm:prSet>
      <dgm:spPr/>
      <dgm:t>
        <a:bodyPr/>
        <a:lstStyle/>
        <a:p>
          <a:endParaRPr lang="en-US"/>
        </a:p>
      </dgm:t>
    </dgm:pt>
    <dgm:pt modelId="{6A6DF0E5-8FAD-45F1-903F-649A518B7FAA}" type="pres">
      <dgm:prSet presAssocID="{4ADD0FC3-B207-4915-9CB5-987E5F58FA65}" presName="parTxOnlySpace" presStyleCnt="0"/>
      <dgm:spPr/>
    </dgm:pt>
    <dgm:pt modelId="{BA0FEE60-D64A-4959-99FB-BA7CA9E67653}" type="pres">
      <dgm:prSet presAssocID="{5E2A4D99-3F67-4FA7-9A20-53416327ACF5}" presName="parTxOnly" presStyleLbl="node1" presStyleIdx="3" presStyleCnt="8">
        <dgm:presLayoutVars>
          <dgm:chMax val="0"/>
          <dgm:chPref val="0"/>
          <dgm:bulletEnabled val="1"/>
        </dgm:presLayoutVars>
      </dgm:prSet>
      <dgm:spPr/>
      <dgm:t>
        <a:bodyPr/>
        <a:lstStyle/>
        <a:p>
          <a:endParaRPr lang="en-US"/>
        </a:p>
      </dgm:t>
    </dgm:pt>
    <dgm:pt modelId="{528172FA-A04D-490F-AA3F-D7619C21C424}" type="pres">
      <dgm:prSet presAssocID="{6CFD202B-84D8-46EB-8E05-F1DBDDB296FA}" presName="parTxOnlySpace" presStyleCnt="0"/>
      <dgm:spPr/>
    </dgm:pt>
    <dgm:pt modelId="{CBE51E85-A035-4D05-8AFF-6555578A4643}" type="pres">
      <dgm:prSet presAssocID="{EC22D502-CD12-4C5E-B81B-B568A46B9086}" presName="parTxOnly" presStyleLbl="node1" presStyleIdx="4" presStyleCnt="8">
        <dgm:presLayoutVars>
          <dgm:chMax val="0"/>
          <dgm:chPref val="0"/>
          <dgm:bulletEnabled val="1"/>
        </dgm:presLayoutVars>
      </dgm:prSet>
      <dgm:spPr/>
      <dgm:t>
        <a:bodyPr/>
        <a:lstStyle/>
        <a:p>
          <a:endParaRPr lang="en-US"/>
        </a:p>
      </dgm:t>
    </dgm:pt>
    <dgm:pt modelId="{07807EC0-A7B3-40F8-88CC-F3E1D0B856FC}" type="pres">
      <dgm:prSet presAssocID="{578FA9D8-19D5-4710-BE20-9DB30956EB2F}" presName="parTxOnlySpace" presStyleCnt="0"/>
      <dgm:spPr/>
    </dgm:pt>
    <dgm:pt modelId="{AEDA5B2D-3307-44B7-8B22-A9DA84520787}" type="pres">
      <dgm:prSet presAssocID="{ABD59760-5343-4759-87EF-15DB0AB4721F}" presName="parTxOnly" presStyleLbl="node1" presStyleIdx="5" presStyleCnt="8">
        <dgm:presLayoutVars>
          <dgm:chMax val="0"/>
          <dgm:chPref val="0"/>
          <dgm:bulletEnabled val="1"/>
        </dgm:presLayoutVars>
      </dgm:prSet>
      <dgm:spPr/>
      <dgm:t>
        <a:bodyPr/>
        <a:lstStyle/>
        <a:p>
          <a:endParaRPr lang="en-US"/>
        </a:p>
      </dgm:t>
    </dgm:pt>
    <dgm:pt modelId="{8382AB20-153C-40C2-88C5-AC3AC2FB7853}" type="pres">
      <dgm:prSet presAssocID="{3C52A9D8-F2AD-4486-8909-DB5E274D6B09}" presName="parTxOnlySpace" presStyleCnt="0"/>
      <dgm:spPr/>
    </dgm:pt>
    <dgm:pt modelId="{62B85970-264D-4242-9C6D-E9D978452387}" type="pres">
      <dgm:prSet presAssocID="{0E61CD28-F98D-4491-8B42-A305A8EBE9DC}" presName="parTxOnly" presStyleLbl="node1" presStyleIdx="6" presStyleCnt="8">
        <dgm:presLayoutVars>
          <dgm:chMax val="0"/>
          <dgm:chPref val="0"/>
          <dgm:bulletEnabled val="1"/>
        </dgm:presLayoutVars>
      </dgm:prSet>
      <dgm:spPr/>
      <dgm:t>
        <a:bodyPr/>
        <a:lstStyle/>
        <a:p>
          <a:endParaRPr lang="en-US"/>
        </a:p>
      </dgm:t>
    </dgm:pt>
    <dgm:pt modelId="{48C2BA6C-4819-46A4-85E8-DBE1B294B0F7}" type="pres">
      <dgm:prSet presAssocID="{89C2D05D-2BD0-4300-9BAF-A9B2C8338D79}" presName="parTxOnlySpace" presStyleCnt="0"/>
      <dgm:spPr/>
    </dgm:pt>
    <dgm:pt modelId="{054ECAD6-C2C2-48B1-8F37-AED9637E4911}" type="pres">
      <dgm:prSet presAssocID="{6A6C3F84-0485-4BEB-B260-101F44D07E92}" presName="parTxOnly" presStyleLbl="node1" presStyleIdx="7" presStyleCnt="8">
        <dgm:presLayoutVars>
          <dgm:chMax val="0"/>
          <dgm:chPref val="0"/>
          <dgm:bulletEnabled val="1"/>
        </dgm:presLayoutVars>
      </dgm:prSet>
      <dgm:spPr/>
      <dgm:t>
        <a:bodyPr/>
        <a:lstStyle/>
        <a:p>
          <a:endParaRPr lang="en-US"/>
        </a:p>
      </dgm:t>
    </dgm:pt>
  </dgm:ptLst>
  <dgm:cxnLst>
    <dgm:cxn modelId="{7BD30578-7AB5-4E42-8125-07F44F152965}" type="presOf" srcId="{ABD59760-5343-4759-87EF-15DB0AB4721F}" destId="{AEDA5B2D-3307-44B7-8B22-A9DA84520787}" srcOrd="0" destOrd="0" presId="urn:microsoft.com/office/officeart/2005/8/layout/chevron1"/>
    <dgm:cxn modelId="{A330C5AB-2C1B-452B-B849-65638B6D273C}" srcId="{D6764EA8-808F-4181-AB5D-9D159B628B33}" destId="{216C2B26-ECB1-481C-8AF1-EA14B616ECD7}" srcOrd="0" destOrd="0" parTransId="{41A67E01-7674-40EE-B810-D8F89266CBF7}" sibTransId="{872E7FAF-8056-4A4E-B750-78BDF81F61A9}"/>
    <dgm:cxn modelId="{9FC8DB8D-32AC-4811-8A39-FAF6CD50110C}" type="presOf" srcId="{EC22D502-CD12-4C5E-B81B-B568A46B9086}" destId="{CBE51E85-A035-4D05-8AFF-6555578A4643}" srcOrd="0" destOrd="0" presId="urn:microsoft.com/office/officeart/2005/8/layout/chevron1"/>
    <dgm:cxn modelId="{C208C105-FE6A-4D23-A694-D189860FCFE8}" srcId="{D6764EA8-808F-4181-AB5D-9D159B628B33}" destId="{5E2A4D99-3F67-4FA7-9A20-53416327ACF5}" srcOrd="3" destOrd="0" parTransId="{C2814CD5-F4E6-46EB-8AEA-8F5A791DD259}" sibTransId="{6CFD202B-84D8-46EB-8E05-F1DBDDB296FA}"/>
    <dgm:cxn modelId="{7020A350-1CD9-4EFD-8BAF-09422314C160}" srcId="{D6764EA8-808F-4181-AB5D-9D159B628B33}" destId="{EC22D502-CD12-4C5E-B81B-B568A46B9086}" srcOrd="4" destOrd="0" parTransId="{5DFA1CBC-B30A-469B-A008-7BBEF5207334}" sibTransId="{578FA9D8-19D5-4710-BE20-9DB30956EB2F}"/>
    <dgm:cxn modelId="{FD3414DB-36A2-4721-939F-58B4950E5797}" srcId="{D6764EA8-808F-4181-AB5D-9D159B628B33}" destId="{6A6C3F84-0485-4BEB-B260-101F44D07E92}" srcOrd="7" destOrd="0" parTransId="{72483884-2AE5-43DC-A237-2B90092D2361}" sibTransId="{F17ABBD0-E648-47FC-8239-58A2EF92ED69}"/>
    <dgm:cxn modelId="{61845BAA-D0E9-4B53-910A-893BB524C812}" srcId="{D6764EA8-808F-4181-AB5D-9D159B628B33}" destId="{DFC182FE-FBAF-455C-97A4-A0CDB9E5E359}" srcOrd="1" destOrd="0" parTransId="{71A078F1-1771-4823-AF8A-4D6859876079}" sibTransId="{C2599B5D-5C5C-43A0-A73C-2AEC2CC01A8A}"/>
    <dgm:cxn modelId="{8DEF761F-D53E-4C2E-A259-5159477CCF0C}" type="presOf" srcId="{6A6C3F84-0485-4BEB-B260-101F44D07E92}" destId="{054ECAD6-C2C2-48B1-8F37-AED9637E4911}" srcOrd="0" destOrd="0" presId="urn:microsoft.com/office/officeart/2005/8/layout/chevron1"/>
    <dgm:cxn modelId="{1D879A06-E5CC-4FBA-BD8C-66B9DD3300DD}" srcId="{D6764EA8-808F-4181-AB5D-9D159B628B33}" destId="{6594E9CF-042E-4DAB-91F3-607C365ABC20}" srcOrd="2" destOrd="0" parTransId="{E8FACE41-8A85-44FA-AF2C-22A2E6FD8A9A}" sibTransId="{4ADD0FC3-B207-4915-9CB5-987E5F58FA65}"/>
    <dgm:cxn modelId="{4BF470A6-44BF-4896-8F80-6301B59C4CE1}" type="presOf" srcId="{5E2A4D99-3F67-4FA7-9A20-53416327ACF5}" destId="{BA0FEE60-D64A-4959-99FB-BA7CA9E67653}" srcOrd="0" destOrd="0" presId="urn:microsoft.com/office/officeart/2005/8/layout/chevron1"/>
    <dgm:cxn modelId="{DB770487-F22E-4AFE-9396-D27FFAE629A1}" type="presOf" srcId="{DFC182FE-FBAF-455C-97A4-A0CDB9E5E359}" destId="{2A944B95-773C-49D5-82AA-67EEA9B3278E}" srcOrd="0" destOrd="0" presId="urn:microsoft.com/office/officeart/2005/8/layout/chevron1"/>
    <dgm:cxn modelId="{0F32F0E1-1F5B-4A4D-8B5F-FD2B9F01EEF8}" type="presOf" srcId="{216C2B26-ECB1-481C-8AF1-EA14B616ECD7}" destId="{C240C49B-A031-4955-A866-1118DC52D7D5}" srcOrd="0" destOrd="0" presId="urn:microsoft.com/office/officeart/2005/8/layout/chevron1"/>
    <dgm:cxn modelId="{B9B8A3FB-B017-4332-A4AD-5776840A7AF1}" type="presOf" srcId="{D6764EA8-808F-4181-AB5D-9D159B628B33}" destId="{925DF30F-F69E-44F8-8B4D-DC6FAD612E69}" srcOrd="0" destOrd="0" presId="urn:microsoft.com/office/officeart/2005/8/layout/chevron1"/>
    <dgm:cxn modelId="{66B7597B-5DE5-435B-828B-D33F7464F7C7}" type="presOf" srcId="{6594E9CF-042E-4DAB-91F3-607C365ABC20}" destId="{78046F02-AAD3-41F4-8635-4C53258A73DE}" srcOrd="0" destOrd="0" presId="urn:microsoft.com/office/officeart/2005/8/layout/chevron1"/>
    <dgm:cxn modelId="{EC15A493-A928-4730-9358-A3DADEDB9126}" srcId="{D6764EA8-808F-4181-AB5D-9D159B628B33}" destId="{ABD59760-5343-4759-87EF-15DB0AB4721F}" srcOrd="5" destOrd="0" parTransId="{647A4BFB-C156-47F3-A9E4-E75C612A7E07}" sibTransId="{3C52A9D8-F2AD-4486-8909-DB5E274D6B09}"/>
    <dgm:cxn modelId="{8F0AC42E-632D-41FC-9E1C-B3A2B44AA0A7}" type="presOf" srcId="{0E61CD28-F98D-4491-8B42-A305A8EBE9DC}" destId="{62B85970-264D-4242-9C6D-E9D978452387}" srcOrd="0" destOrd="0" presId="urn:microsoft.com/office/officeart/2005/8/layout/chevron1"/>
    <dgm:cxn modelId="{5B34D1C3-2F02-482F-A8E0-C567AC146252}" srcId="{D6764EA8-808F-4181-AB5D-9D159B628B33}" destId="{0E61CD28-F98D-4491-8B42-A305A8EBE9DC}" srcOrd="6" destOrd="0" parTransId="{F2607C1B-EF56-4ABD-89D8-06B737EA5028}" sibTransId="{89C2D05D-2BD0-4300-9BAF-A9B2C8338D79}"/>
    <dgm:cxn modelId="{3B35DC46-01F4-48D5-982D-905542F8A6FC}" type="presParOf" srcId="{925DF30F-F69E-44F8-8B4D-DC6FAD612E69}" destId="{C240C49B-A031-4955-A866-1118DC52D7D5}" srcOrd="0" destOrd="0" presId="urn:microsoft.com/office/officeart/2005/8/layout/chevron1"/>
    <dgm:cxn modelId="{F54DAD7E-9E55-46C5-880E-A41DB3B96C11}" type="presParOf" srcId="{925DF30F-F69E-44F8-8B4D-DC6FAD612E69}" destId="{EFBD07AC-F4C7-4118-9C56-EBDC421F1D19}" srcOrd="1" destOrd="0" presId="urn:microsoft.com/office/officeart/2005/8/layout/chevron1"/>
    <dgm:cxn modelId="{13152B29-8D5C-4DC6-83AE-2A8F8DAB1B56}" type="presParOf" srcId="{925DF30F-F69E-44F8-8B4D-DC6FAD612E69}" destId="{2A944B95-773C-49D5-82AA-67EEA9B3278E}" srcOrd="2" destOrd="0" presId="urn:microsoft.com/office/officeart/2005/8/layout/chevron1"/>
    <dgm:cxn modelId="{4FC3B2A9-6F2E-4EDD-9362-2DBF6EA5255F}" type="presParOf" srcId="{925DF30F-F69E-44F8-8B4D-DC6FAD612E69}" destId="{6A47F7CA-2C14-4D90-AF30-0B9E98D55007}" srcOrd="3" destOrd="0" presId="urn:microsoft.com/office/officeart/2005/8/layout/chevron1"/>
    <dgm:cxn modelId="{DBB87A20-E4D3-4773-9D75-268FAE7FADAA}" type="presParOf" srcId="{925DF30F-F69E-44F8-8B4D-DC6FAD612E69}" destId="{78046F02-AAD3-41F4-8635-4C53258A73DE}" srcOrd="4" destOrd="0" presId="urn:microsoft.com/office/officeart/2005/8/layout/chevron1"/>
    <dgm:cxn modelId="{9C68E3F7-351B-404D-A5E3-9D01D4695DB2}" type="presParOf" srcId="{925DF30F-F69E-44F8-8B4D-DC6FAD612E69}" destId="{6A6DF0E5-8FAD-45F1-903F-649A518B7FAA}" srcOrd="5" destOrd="0" presId="urn:microsoft.com/office/officeart/2005/8/layout/chevron1"/>
    <dgm:cxn modelId="{6F3D0D08-CCA0-4DA2-BC97-108E3766D7B3}" type="presParOf" srcId="{925DF30F-F69E-44F8-8B4D-DC6FAD612E69}" destId="{BA0FEE60-D64A-4959-99FB-BA7CA9E67653}" srcOrd="6" destOrd="0" presId="urn:microsoft.com/office/officeart/2005/8/layout/chevron1"/>
    <dgm:cxn modelId="{43F001F4-BFBF-4F03-9EB4-0A5867D87519}" type="presParOf" srcId="{925DF30F-F69E-44F8-8B4D-DC6FAD612E69}" destId="{528172FA-A04D-490F-AA3F-D7619C21C424}" srcOrd="7" destOrd="0" presId="urn:microsoft.com/office/officeart/2005/8/layout/chevron1"/>
    <dgm:cxn modelId="{804AD2D8-541B-420D-9EA7-EA1B8CDCFBA1}" type="presParOf" srcId="{925DF30F-F69E-44F8-8B4D-DC6FAD612E69}" destId="{CBE51E85-A035-4D05-8AFF-6555578A4643}" srcOrd="8" destOrd="0" presId="urn:microsoft.com/office/officeart/2005/8/layout/chevron1"/>
    <dgm:cxn modelId="{CEFA020C-C381-4559-8333-AFF9231925FD}" type="presParOf" srcId="{925DF30F-F69E-44F8-8B4D-DC6FAD612E69}" destId="{07807EC0-A7B3-40F8-88CC-F3E1D0B856FC}" srcOrd="9" destOrd="0" presId="urn:microsoft.com/office/officeart/2005/8/layout/chevron1"/>
    <dgm:cxn modelId="{D31F0C4F-3FC7-416D-8908-8B5920D3B53B}" type="presParOf" srcId="{925DF30F-F69E-44F8-8B4D-DC6FAD612E69}" destId="{AEDA5B2D-3307-44B7-8B22-A9DA84520787}" srcOrd="10" destOrd="0" presId="urn:microsoft.com/office/officeart/2005/8/layout/chevron1"/>
    <dgm:cxn modelId="{E76D23D4-473D-4851-87A6-CEFDE423791A}" type="presParOf" srcId="{925DF30F-F69E-44F8-8B4D-DC6FAD612E69}" destId="{8382AB20-153C-40C2-88C5-AC3AC2FB7853}" srcOrd="11" destOrd="0" presId="urn:microsoft.com/office/officeart/2005/8/layout/chevron1"/>
    <dgm:cxn modelId="{9584B2D1-C268-4C57-991D-59AC750910E1}" type="presParOf" srcId="{925DF30F-F69E-44F8-8B4D-DC6FAD612E69}" destId="{62B85970-264D-4242-9C6D-E9D978452387}" srcOrd="12" destOrd="0" presId="urn:microsoft.com/office/officeart/2005/8/layout/chevron1"/>
    <dgm:cxn modelId="{C016CE16-A301-4FB0-94A1-AEF297AC4A63}" type="presParOf" srcId="{925DF30F-F69E-44F8-8B4D-DC6FAD612E69}" destId="{48C2BA6C-4819-46A4-85E8-DBE1B294B0F7}" srcOrd="13" destOrd="0" presId="urn:microsoft.com/office/officeart/2005/8/layout/chevron1"/>
    <dgm:cxn modelId="{2F1D7CAA-9148-42AE-9BA3-0AA2ED3D386E}" type="presParOf" srcId="{925DF30F-F69E-44F8-8B4D-DC6FAD612E69}" destId="{054ECAD6-C2C2-48B1-8F37-AED9637E4911}" srcOrd="1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40C49B-A031-4955-A866-1118DC52D7D5}">
      <dsp:nvSpPr>
        <dsp:cNvPr id="0" name=""/>
        <dsp:cNvSpPr/>
      </dsp:nvSpPr>
      <dsp:spPr>
        <a:xfrm>
          <a:off x="853" y="537881"/>
          <a:ext cx="1367435" cy="546974"/>
        </a:xfrm>
        <a:prstGeom prst="chevron">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Catalogue</a:t>
          </a:r>
          <a:endParaRPr lang="en-US" sz="1400" kern="1200" dirty="0"/>
        </a:p>
      </dsp:txBody>
      <dsp:txXfrm>
        <a:off x="274340" y="537881"/>
        <a:ext cx="820461" cy="546974"/>
      </dsp:txXfrm>
    </dsp:sp>
    <dsp:sp modelId="{2A944B95-773C-49D5-82AA-67EEA9B3278E}">
      <dsp:nvSpPr>
        <dsp:cNvPr id="0" name=""/>
        <dsp:cNvSpPr/>
      </dsp:nvSpPr>
      <dsp:spPr>
        <a:xfrm>
          <a:off x="1231545" y="537881"/>
          <a:ext cx="1367435" cy="546974"/>
        </a:xfrm>
        <a:prstGeom prst="chevron">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Login</a:t>
          </a:r>
          <a:endParaRPr lang="en-US" sz="1400" kern="1200" dirty="0"/>
        </a:p>
      </dsp:txBody>
      <dsp:txXfrm>
        <a:off x="1505032" y="537881"/>
        <a:ext cx="820461" cy="546974"/>
      </dsp:txXfrm>
    </dsp:sp>
    <dsp:sp modelId="{78046F02-AAD3-41F4-8635-4C53258A73DE}">
      <dsp:nvSpPr>
        <dsp:cNvPr id="0" name=""/>
        <dsp:cNvSpPr/>
      </dsp:nvSpPr>
      <dsp:spPr>
        <a:xfrm>
          <a:off x="2462237" y="537881"/>
          <a:ext cx="1367435" cy="546974"/>
        </a:xfrm>
        <a:prstGeom prst="chevron">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Order</a:t>
          </a:r>
          <a:endParaRPr lang="en-US" sz="1400" kern="1200" dirty="0"/>
        </a:p>
      </dsp:txBody>
      <dsp:txXfrm>
        <a:off x="2735724" y="537881"/>
        <a:ext cx="820461" cy="546974"/>
      </dsp:txXfrm>
    </dsp:sp>
    <dsp:sp modelId="{BA0FEE60-D64A-4959-99FB-BA7CA9E67653}">
      <dsp:nvSpPr>
        <dsp:cNvPr id="0" name=""/>
        <dsp:cNvSpPr/>
      </dsp:nvSpPr>
      <dsp:spPr>
        <a:xfrm>
          <a:off x="3692930" y="537881"/>
          <a:ext cx="1367435" cy="546974"/>
        </a:xfrm>
        <a:prstGeom prst="chevron">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System</a:t>
          </a:r>
          <a:endParaRPr lang="en-US" sz="1400" kern="1200" dirty="0"/>
        </a:p>
      </dsp:txBody>
      <dsp:txXfrm>
        <a:off x="3966417" y="537881"/>
        <a:ext cx="820461" cy="546974"/>
      </dsp:txXfrm>
    </dsp:sp>
    <dsp:sp modelId="{CBE51E85-A035-4D05-8AFF-6555578A4643}">
      <dsp:nvSpPr>
        <dsp:cNvPr id="0" name=""/>
        <dsp:cNvSpPr/>
      </dsp:nvSpPr>
      <dsp:spPr>
        <a:xfrm>
          <a:off x="4923622" y="537881"/>
          <a:ext cx="1367435" cy="546974"/>
        </a:xfrm>
        <a:prstGeom prst="chevron">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Payment</a:t>
          </a:r>
          <a:endParaRPr lang="en-US" sz="1400" kern="1200" dirty="0"/>
        </a:p>
      </dsp:txBody>
      <dsp:txXfrm>
        <a:off x="5197109" y="537881"/>
        <a:ext cx="820461" cy="546974"/>
      </dsp:txXfrm>
    </dsp:sp>
    <dsp:sp modelId="{AEDA5B2D-3307-44B7-8B22-A9DA84520787}">
      <dsp:nvSpPr>
        <dsp:cNvPr id="0" name=""/>
        <dsp:cNvSpPr/>
      </dsp:nvSpPr>
      <dsp:spPr>
        <a:xfrm>
          <a:off x="6154315" y="537881"/>
          <a:ext cx="1367435" cy="546974"/>
        </a:xfrm>
        <a:prstGeom prst="chevron">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Payment Validation</a:t>
          </a:r>
          <a:endParaRPr lang="en-US" sz="1400" kern="1200" dirty="0"/>
        </a:p>
      </dsp:txBody>
      <dsp:txXfrm>
        <a:off x="6427802" y="537881"/>
        <a:ext cx="820461" cy="546974"/>
      </dsp:txXfrm>
    </dsp:sp>
    <dsp:sp modelId="{62B85970-264D-4242-9C6D-E9D978452387}">
      <dsp:nvSpPr>
        <dsp:cNvPr id="0" name=""/>
        <dsp:cNvSpPr/>
      </dsp:nvSpPr>
      <dsp:spPr>
        <a:xfrm>
          <a:off x="7385007" y="537881"/>
          <a:ext cx="1367435" cy="546974"/>
        </a:xfrm>
        <a:prstGeom prst="chevron">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Shipping</a:t>
          </a:r>
          <a:endParaRPr lang="en-US" sz="1400" kern="1200" dirty="0"/>
        </a:p>
      </dsp:txBody>
      <dsp:txXfrm>
        <a:off x="7658494" y="537881"/>
        <a:ext cx="820461" cy="546974"/>
      </dsp:txXfrm>
    </dsp:sp>
    <dsp:sp modelId="{054ECAD6-C2C2-48B1-8F37-AED9637E4911}">
      <dsp:nvSpPr>
        <dsp:cNvPr id="0" name=""/>
        <dsp:cNvSpPr/>
      </dsp:nvSpPr>
      <dsp:spPr>
        <a:xfrm>
          <a:off x="8615699" y="537881"/>
          <a:ext cx="1367435" cy="546974"/>
        </a:xfrm>
        <a:prstGeom prst="chevron">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Received</a:t>
          </a:r>
          <a:endParaRPr lang="en-US" sz="1400" kern="1200" dirty="0"/>
        </a:p>
      </dsp:txBody>
      <dsp:txXfrm>
        <a:off x="8889186" y="537881"/>
        <a:ext cx="820461" cy="54697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9/18/2014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9/18/2014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9/18/2014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9/18/2014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9/18/2014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9/18/2014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ORDER PROCESSING</a:t>
            </a:r>
            <a:endParaRPr lang="en-US" dirty="0"/>
          </a:p>
        </p:txBody>
      </p:sp>
      <p:sp>
        <p:nvSpPr>
          <p:cNvPr id="3" name="Subtitle 2"/>
          <p:cNvSpPr>
            <a:spLocks noGrp="1"/>
          </p:cNvSpPr>
          <p:nvPr>
            <p:ph type="subTitle" idx="1"/>
          </p:nvPr>
        </p:nvSpPr>
        <p:spPr/>
        <p:txBody>
          <a:bodyPr/>
          <a:lstStyle/>
          <a:p>
            <a:r>
              <a:rPr lang="en-US" dirty="0" smtClean="0"/>
              <a:t>Information SYSTEM</a:t>
            </a:r>
            <a:endParaRPr lang="en-US" dirty="0"/>
          </a:p>
        </p:txBody>
      </p:sp>
      <p:sp>
        <p:nvSpPr>
          <p:cNvPr id="4" name="TextBox 3"/>
          <p:cNvSpPr txBox="1"/>
          <p:nvPr/>
        </p:nvSpPr>
        <p:spPr>
          <a:xfrm>
            <a:off x="772732" y="3683358"/>
            <a:ext cx="5318975" cy="646331"/>
          </a:xfrm>
          <a:prstGeom prst="rect">
            <a:avLst/>
          </a:prstGeom>
          <a:noFill/>
        </p:spPr>
        <p:txBody>
          <a:bodyPr wrap="square" rtlCol="0">
            <a:spAutoFit/>
          </a:bodyPr>
          <a:lstStyle/>
          <a:p>
            <a:r>
              <a:rPr lang="en-US" dirty="0" smtClean="0">
                <a:solidFill>
                  <a:schemeClr val="bg1"/>
                </a:solidFill>
              </a:rPr>
              <a:t>IF-36-03</a:t>
            </a:r>
          </a:p>
          <a:p>
            <a:endParaRPr lang="en-US" dirty="0" smtClean="0">
              <a:solidFill>
                <a:schemeClr val="bg1"/>
              </a:solidFill>
            </a:endParaRPr>
          </a:p>
        </p:txBody>
      </p:sp>
    </p:spTree>
    <p:extLst>
      <p:ext uri="{BB962C8B-B14F-4D97-AF65-F5344CB8AC3E}">
        <p14:creationId xmlns:p14="http://schemas.microsoft.com/office/powerpoint/2010/main" val="707458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a:t>
            </a:r>
            <a:endParaRPr lang="en-US" dirty="0"/>
          </a:p>
        </p:txBody>
      </p:sp>
      <p:grpSp>
        <p:nvGrpSpPr>
          <p:cNvPr id="27" name="Group 26"/>
          <p:cNvGrpSpPr/>
          <p:nvPr/>
        </p:nvGrpSpPr>
        <p:grpSpPr>
          <a:xfrm>
            <a:off x="245456" y="2385614"/>
            <a:ext cx="4452301" cy="3610378"/>
            <a:chOff x="428792" y="2610118"/>
            <a:chExt cx="4452301" cy="3610378"/>
          </a:xfrm>
        </p:grpSpPr>
        <p:sp>
          <p:nvSpPr>
            <p:cNvPr id="26" name="Rectangle 25"/>
            <p:cNvSpPr/>
            <p:nvPr/>
          </p:nvSpPr>
          <p:spPr>
            <a:xfrm>
              <a:off x="428792" y="2610118"/>
              <a:ext cx="4452301" cy="36103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Oval 4"/>
            <p:cNvSpPr/>
            <p:nvPr/>
          </p:nvSpPr>
          <p:spPr>
            <a:xfrm>
              <a:off x="1815921" y="4047645"/>
              <a:ext cx="1648495" cy="8628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System</a:t>
              </a:r>
              <a:endParaRPr lang="en-US" b="1" dirty="0"/>
            </a:p>
          </p:txBody>
        </p:sp>
        <p:sp>
          <p:nvSpPr>
            <p:cNvPr id="6" name="Rectangle 5"/>
            <p:cNvSpPr/>
            <p:nvPr/>
          </p:nvSpPr>
          <p:spPr>
            <a:xfrm>
              <a:off x="581192" y="3104420"/>
              <a:ext cx="1234729" cy="4121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Client</a:t>
              </a:r>
              <a:endParaRPr lang="en-US" dirty="0"/>
            </a:p>
          </p:txBody>
        </p:sp>
        <p:sp>
          <p:nvSpPr>
            <p:cNvPr id="7" name="Rectangle 6"/>
            <p:cNvSpPr/>
            <p:nvPr/>
          </p:nvSpPr>
          <p:spPr>
            <a:xfrm>
              <a:off x="3464416" y="5518904"/>
              <a:ext cx="1234729" cy="4121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Admin</a:t>
              </a:r>
              <a:endParaRPr lang="en-US" dirty="0"/>
            </a:p>
          </p:txBody>
        </p:sp>
        <p:sp>
          <p:nvSpPr>
            <p:cNvPr id="13" name="Freeform 12"/>
            <p:cNvSpPr/>
            <p:nvPr/>
          </p:nvSpPr>
          <p:spPr>
            <a:xfrm>
              <a:off x="1828800" y="3284113"/>
              <a:ext cx="1030310" cy="772732"/>
            </a:xfrm>
            <a:custGeom>
              <a:avLst/>
              <a:gdLst>
                <a:gd name="connsiteX0" fmla="*/ 0 w 1030310"/>
                <a:gd name="connsiteY0" fmla="*/ 0 h 772732"/>
                <a:gd name="connsiteX1" fmla="*/ 746975 w 1030310"/>
                <a:gd name="connsiteY1" fmla="*/ 321972 h 772732"/>
                <a:gd name="connsiteX2" fmla="*/ 1030310 w 1030310"/>
                <a:gd name="connsiteY2" fmla="*/ 772732 h 772732"/>
              </a:gdLst>
              <a:ahLst/>
              <a:cxnLst>
                <a:cxn ang="0">
                  <a:pos x="connsiteX0" y="connsiteY0"/>
                </a:cxn>
                <a:cxn ang="0">
                  <a:pos x="connsiteX1" y="connsiteY1"/>
                </a:cxn>
                <a:cxn ang="0">
                  <a:pos x="connsiteX2" y="connsiteY2"/>
                </a:cxn>
              </a:cxnLst>
              <a:rect l="l" t="t" r="r" b="b"/>
              <a:pathLst>
                <a:path w="1030310" h="772732">
                  <a:moveTo>
                    <a:pt x="0" y="0"/>
                  </a:moveTo>
                  <a:cubicBezTo>
                    <a:pt x="287628" y="96591"/>
                    <a:pt x="575257" y="193183"/>
                    <a:pt x="746975" y="321972"/>
                  </a:cubicBezTo>
                  <a:cubicBezTo>
                    <a:pt x="918693" y="450761"/>
                    <a:pt x="974501" y="611746"/>
                    <a:pt x="1030310" y="772732"/>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914400" y="3541690"/>
              <a:ext cx="888642" cy="914400"/>
            </a:xfrm>
            <a:custGeom>
              <a:avLst/>
              <a:gdLst>
                <a:gd name="connsiteX0" fmla="*/ 888642 w 888642"/>
                <a:gd name="connsiteY0" fmla="*/ 914400 h 914400"/>
                <a:gd name="connsiteX1" fmla="*/ 270456 w 888642"/>
                <a:gd name="connsiteY1" fmla="*/ 579549 h 914400"/>
                <a:gd name="connsiteX2" fmla="*/ 0 w 888642"/>
                <a:gd name="connsiteY2" fmla="*/ 0 h 914400"/>
              </a:gdLst>
              <a:ahLst/>
              <a:cxnLst>
                <a:cxn ang="0">
                  <a:pos x="connsiteX0" y="connsiteY0"/>
                </a:cxn>
                <a:cxn ang="0">
                  <a:pos x="connsiteX1" y="connsiteY1"/>
                </a:cxn>
                <a:cxn ang="0">
                  <a:pos x="connsiteX2" y="connsiteY2"/>
                </a:cxn>
              </a:cxnLst>
              <a:rect l="l" t="t" r="r" b="b"/>
              <a:pathLst>
                <a:path w="888642" h="914400">
                  <a:moveTo>
                    <a:pt x="888642" y="914400"/>
                  </a:moveTo>
                  <a:cubicBezTo>
                    <a:pt x="653602" y="823174"/>
                    <a:pt x="418563" y="731949"/>
                    <a:pt x="270456" y="579549"/>
                  </a:cubicBezTo>
                  <a:cubicBezTo>
                    <a:pt x="122349" y="427149"/>
                    <a:pt x="61174" y="213574"/>
                    <a:pt x="0"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2644567" y="4919730"/>
              <a:ext cx="832729" cy="808061"/>
            </a:xfrm>
            <a:custGeom>
              <a:avLst/>
              <a:gdLst>
                <a:gd name="connsiteX0" fmla="*/ 47118 w 832729"/>
                <a:gd name="connsiteY0" fmla="*/ 0 h 808061"/>
                <a:gd name="connsiteX1" fmla="*/ 85754 w 832729"/>
                <a:gd name="connsiteY1" fmla="*/ 695459 h 808061"/>
                <a:gd name="connsiteX2" fmla="*/ 832729 w 832729"/>
                <a:gd name="connsiteY2" fmla="*/ 798490 h 808061"/>
              </a:gdLst>
              <a:ahLst/>
              <a:cxnLst>
                <a:cxn ang="0">
                  <a:pos x="connsiteX0" y="connsiteY0"/>
                </a:cxn>
                <a:cxn ang="0">
                  <a:pos x="connsiteX1" y="connsiteY1"/>
                </a:cxn>
                <a:cxn ang="0">
                  <a:pos x="connsiteX2" y="connsiteY2"/>
                </a:cxn>
              </a:cxnLst>
              <a:rect l="l" t="t" r="r" b="b"/>
              <a:pathLst>
                <a:path w="832729" h="808061">
                  <a:moveTo>
                    <a:pt x="47118" y="0"/>
                  </a:moveTo>
                  <a:cubicBezTo>
                    <a:pt x="968" y="281188"/>
                    <a:pt x="-45181" y="562377"/>
                    <a:pt x="85754" y="695459"/>
                  </a:cubicBezTo>
                  <a:cubicBezTo>
                    <a:pt x="216689" y="828541"/>
                    <a:pt x="524709" y="813515"/>
                    <a:pt x="832729" y="798490"/>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Freeform 32"/>
          <p:cNvSpPr/>
          <p:nvPr/>
        </p:nvSpPr>
        <p:spPr>
          <a:xfrm>
            <a:off x="9298546" y="4713668"/>
            <a:ext cx="746975" cy="901521"/>
          </a:xfrm>
          <a:custGeom>
            <a:avLst/>
            <a:gdLst>
              <a:gd name="connsiteX0" fmla="*/ 746975 w 746975"/>
              <a:gd name="connsiteY0" fmla="*/ 0 h 901521"/>
              <a:gd name="connsiteX1" fmla="*/ 605308 w 746975"/>
              <a:gd name="connsiteY1" fmla="*/ 540912 h 901521"/>
              <a:gd name="connsiteX2" fmla="*/ 0 w 746975"/>
              <a:gd name="connsiteY2" fmla="*/ 901521 h 901521"/>
            </a:gdLst>
            <a:ahLst/>
            <a:cxnLst>
              <a:cxn ang="0">
                <a:pos x="connsiteX0" y="connsiteY0"/>
              </a:cxn>
              <a:cxn ang="0">
                <a:pos x="connsiteX1" y="connsiteY1"/>
              </a:cxn>
              <a:cxn ang="0">
                <a:pos x="connsiteX2" y="connsiteY2"/>
              </a:cxn>
            </a:cxnLst>
            <a:rect l="l" t="t" r="r" b="b"/>
            <a:pathLst>
              <a:path w="746975" h="901521">
                <a:moveTo>
                  <a:pt x="746975" y="0"/>
                </a:moveTo>
                <a:cubicBezTo>
                  <a:pt x="738389" y="195329"/>
                  <a:pt x="729804" y="390659"/>
                  <a:pt x="605308" y="540912"/>
                </a:cubicBezTo>
                <a:cubicBezTo>
                  <a:pt x="480812" y="691166"/>
                  <a:pt x="240406" y="796343"/>
                  <a:pt x="0" y="901521"/>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917391" y="2827877"/>
            <a:ext cx="2042250" cy="461665"/>
          </a:xfrm>
          <a:prstGeom prst="rect">
            <a:avLst/>
          </a:prstGeom>
          <a:noFill/>
        </p:spPr>
        <p:txBody>
          <a:bodyPr wrap="square" rtlCol="0">
            <a:spAutoFit/>
          </a:bodyPr>
          <a:lstStyle/>
          <a:p>
            <a:r>
              <a:rPr lang="en-US" sz="1200" dirty="0" smtClean="0"/>
              <a:t>username, pass, view, payment, order</a:t>
            </a:r>
            <a:endParaRPr lang="en-US" sz="1200" dirty="0"/>
          </a:p>
        </p:txBody>
      </p:sp>
      <p:sp>
        <p:nvSpPr>
          <p:cNvPr id="49" name="TextBox 48"/>
          <p:cNvSpPr txBox="1"/>
          <p:nvPr/>
        </p:nvSpPr>
        <p:spPr>
          <a:xfrm>
            <a:off x="215908" y="4012974"/>
            <a:ext cx="1155039" cy="461665"/>
          </a:xfrm>
          <a:prstGeom prst="rect">
            <a:avLst/>
          </a:prstGeom>
          <a:noFill/>
        </p:spPr>
        <p:txBody>
          <a:bodyPr wrap="square" rtlCol="0">
            <a:spAutoFit/>
          </a:bodyPr>
          <a:lstStyle/>
          <a:p>
            <a:pPr algn="r"/>
            <a:r>
              <a:rPr lang="en-US" sz="1200" dirty="0" err="1" smtClean="0"/>
              <a:t>products_sent</a:t>
            </a:r>
            <a:r>
              <a:rPr lang="en-US" sz="1200" dirty="0" smtClean="0"/>
              <a:t>,</a:t>
            </a:r>
          </a:p>
          <a:p>
            <a:pPr algn="r"/>
            <a:r>
              <a:rPr lang="en-US" sz="1200" dirty="0" err="1" smtClean="0"/>
              <a:t>err_msg</a:t>
            </a:r>
            <a:endParaRPr lang="en-US" sz="1200" dirty="0"/>
          </a:p>
        </p:txBody>
      </p:sp>
      <p:sp>
        <p:nvSpPr>
          <p:cNvPr id="51" name="TextBox 50"/>
          <p:cNvSpPr txBox="1"/>
          <p:nvPr/>
        </p:nvSpPr>
        <p:spPr>
          <a:xfrm>
            <a:off x="1068947" y="5123295"/>
            <a:ext cx="1431554" cy="461665"/>
          </a:xfrm>
          <a:prstGeom prst="rect">
            <a:avLst/>
          </a:prstGeom>
          <a:noFill/>
        </p:spPr>
        <p:txBody>
          <a:bodyPr wrap="square" rtlCol="0">
            <a:spAutoFit/>
          </a:bodyPr>
          <a:lstStyle/>
          <a:p>
            <a:pPr algn="r"/>
            <a:r>
              <a:rPr lang="en-US" sz="1200" dirty="0"/>
              <a:t>u</a:t>
            </a:r>
            <a:r>
              <a:rPr lang="en-US" sz="1200" dirty="0" smtClean="0"/>
              <a:t>pdate, </a:t>
            </a:r>
            <a:r>
              <a:rPr lang="en-US" sz="1200" dirty="0" err="1" smtClean="0"/>
              <a:t>payment_validation</a:t>
            </a:r>
            <a:endParaRPr lang="en-US" sz="1200" dirty="0"/>
          </a:p>
        </p:txBody>
      </p:sp>
      <p:grpSp>
        <p:nvGrpSpPr>
          <p:cNvPr id="60" name="Group 59"/>
          <p:cNvGrpSpPr/>
          <p:nvPr/>
        </p:nvGrpSpPr>
        <p:grpSpPr>
          <a:xfrm>
            <a:off x="5021199" y="1957620"/>
            <a:ext cx="6905634" cy="4727009"/>
            <a:chOff x="5158701" y="2130991"/>
            <a:chExt cx="6905634" cy="4727009"/>
          </a:xfrm>
        </p:grpSpPr>
        <p:grpSp>
          <p:nvGrpSpPr>
            <p:cNvPr id="58" name="Group 57"/>
            <p:cNvGrpSpPr/>
            <p:nvPr/>
          </p:nvGrpSpPr>
          <p:grpSpPr>
            <a:xfrm>
              <a:off x="5158701" y="2130991"/>
              <a:ext cx="6905634" cy="4727009"/>
              <a:chOff x="5084597" y="1980617"/>
              <a:chExt cx="6905634" cy="4727009"/>
            </a:xfrm>
          </p:grpSpPr>
          <p:grpSp>
            <p:nvGrpSpPr>
              <p:cNvPr id="47" name="Group 46"/>
              <p:cNvGrpSpPr/>
              <p:nvPr/>
            </p:nvGrpSpPr>
            <p:grpSpPr>
              <a:xfrm>
                <a:off x="5084597" y="1980617"/>
                <a:ext cx="6905634" cy="4727009"/>
                <a:chOff x="4994445" y="1924547"/>
                <a:chExt cx="6905634" cy="4727009"/>
              </a:xfrm>
            </p:grpSpPr>
            <p:sp>
              <p:nvSpPr>
                <p:cNvPr id="46" name="Rectangle 45"/>
                <p:cNvSpPr/>
                <p:nvPr/>
              </p:nvSpPr>
              <p:spPr>
                <a:xfrm>
                  <a:off x="4994445" y="1924547"/>
                  <a:ext cx="6905634" cy="47270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Oval 19"/>
                <p:cNvSpPr/>
                <p:nvPr/>
              </p:nvSpPr>
              <p:spPr>
                <a:xfrm>
                  <a:off x="7660783" y="2808206"/>
                  <a:ext cx="837127" cy="837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Login</a:t>
                  </a:r>
                  <a:endParaRPr lang="en-US" sz="1400" dirty="0"/>
                </a:p>
              </p:txBody>
            </p:sp>
            <p:sp>
              <p:nvSpPr>
                <p:cNvPr id="21" name="Oval 20"/>
                <p:cNvSpPr/>
                <p:nvPr/>
              </p:nvSpPr>
              <p:spPr>
                <a:xfrm>
                  <a:off x="9796529" y="3909960"/>
                  <a:ext cx="837127" cy="837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Ordering</a:t>
                  </a:r>
                  <a:endParaRPr lang="en-US" sz="1400" dirty="0"/>
                </a:p>
              </p:txBody>
            </p:sp>
            <p:sp>
              <p:nvSpPr>
                <p:cNvPr id="22" name="Oval 21"/>
                <p:cNvSpPr/>
                <p:nvPr/>
              </p:nvSpPr>
              <p:spPr>
                <a:xfrm>
                  <a:off x="8497910" y="5306401"/>
                  <a:ext cx="837127" cy="837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Validation</a:t>
                  </a:r>
                  <a:endParaRPr lang="en-US" sz="1400" dirty="0"/>
                </a:p>
              </p:txBody>
            </p:sp>
            <p:sp>
              <p:nvSpPr>
                <p:cNvPr id="23" name="Oval 22"/>
                <p:cNvSpPr/>
                <p:nvPr/>
              </p:nvSpPr>
              <p:spPr>
                <a:xfrm>
                  <a:off x="5677436" y="5306402"/>
                  <a:ext cx="837127" cy="837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Shipping</a:t>
                  </a:r>
                </a:p>
              </p:txBody>
            </p:sp>
            <p:sp>
              <p:nvSpPr>
                <p:cNvPr id="24" name="Oval 23"/>
                <p:cNvSpPr/>
                <p:nvPr/>
              </p:nvSpPr>
              <p:spPr>
                <a:xfrm>
                  <a:off x="6230407" y="3754802"/>
                  <a:ext cx="837127" cy="837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Error</a:t>
                  </a:r>
                  <a:endParaRPr lang="en-US" sz="1400" dirty="0"/>
                </a:p>
              </p:txBody>
            </p:sp>
            <p:sp>
              <p:nvSpPr>
                <p:cNvPr id="25" name="Oval 24"/>
                <p:cNvSpPr/>
                <p:nvPr/>
              </p:nvSpPr>
              <p:spPr>
                <a:xfrm>
                  <a:off x="10491167" y="2316815"/>
                  <a:ext cx="837127" cy="837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Catalogue</a:t>
                  </a:r>
                  <a:endParaRPr lang="en-US" sz="1200" dirty="0"/>
                </a:p>
              </p:txBody>
            </p:sp>
            <p:sp>
              <p:nvSpPr>
                <p:cNvPr id="28" name="Rectangle 27"/>
                <p:cNvSpPr/>
                <p:nvPr/>
              </p:nvSpPr>
              <p:spPr>
                <a:xfrm>
                  <a:off x="5357611" y="2316815"/>
                  <a:ext cx="1291359" cy="4185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Client</a:t>
                  </a:r>
                  <a:endParaRPr lang="en-US" dirty="0"/>
                </a:p>
              </p:txBody>
            </p:sp>
            <p:sp>
              <p:nvSpPr>
                <p:cNvPr id="29" name="Rectangle 28"/>
                <p:cNvSpPr/>
                <p:nvPr/>
              </p:nvSpPr>
              <p:spPr>
                <a:xfrm>
                  <a:off x="10346531" y="5937467"/>
                  <a:ext cx="1291359" cy="4185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Admin</a:t>
                  </a:r>
                  <a:endParaRPr lang="en-US" dirty="0"/>
                </a:p>
              </p:txBody>
            </p:sp>
            <p:sp>
              <p:nvSpPr>
                <p:cNvPr id="30" name="Freeform 29"/>
                <p:cNvSpPr/>
                <p:nvPr/>
              </p:nvSpPr>
              <p:spPr>
                <a:xfrm>
                  <a:off x="5898524" y="2060620"/>
                  <a:ext cx="4893972" cy="257577"/>
                </a:xfrm>
                <a:custGeom>
                  <a:avLst/>
                  <a:gdLst>
                    <a:gd name="connsiteX0" fmla="*/ 0 w 4893972"/>
                    <a:gd name="connsiteY0" fmla="*/ 257577 h 257577"/>
                    <a:gd name="connsiteX1" fmla="*/ 2112135 w 4893972"/>
                    <a:gd name="connsiteY1" fmla="*/ 0 h 257577"/>
                    <a:gd name="connsiteX2" fmla="*/ 4893972 w 4893972"/>
                    <a:gd name="connsiteY2" fmla="*/ 257577 h 257577"/>
                  </a:gdLst>
                  <a:ahLst/>
                  <a:cxnLst>
                    <a:cxn ang="0">
                      <a:pos x="connsiteX0" y="connsiteY0"/>
                    </a:cxn>
                    <a:cxn ang="0">
                      <a:pos x="connsiteX1" y="connsiteY1"/>
                    </a:cxn>
                    <a:cxn ang="0">
                      <a:pos x="connsiteX2" y="connsiteY2"/>
                    </a:cxn>
                  </a:cxnLst>
                  <a:rect l="l" t="t" r="r" b="b"/>
                  <a:pathLst>
                    <a:path w="4893972" h="257577">
                      <a:moveTo>
                        <a:pt x="0" y="257577"/>
                      </a:moveTo>
                      <a:cubicBezTo>
                        <a:pt x="648236" y="128788"/>
                        <a:pt x="1296473" y="0"/>
                        <a:pt x="2112135" y="0"/>
                      </a:cubicBezTo>
                      <a:cubicBezTo>
                        <a:pt x="2927797" y="0"/>
                        <a:pt x="3910884" y="128788"/>
                        <a:pt x="4893972" y="25757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6658377" y="2485623"/>
                  <a:ext cx="1171978" cy="399245"/>
                </a:xfrm>
                <a:custGeom>
                  <a:avLst/>
                  <a:gdLst>
                    <a:gd name="connsiteX0" fmla="*/ 0 w 1171978"/>
                    <a:gd name="connsiteY0" fmla="*/ 0 h 399245"/>
                    <a:gd name="connsiteX1" fmla="*/ 875764 w 1171978"/>
                    <a:gd name="connsiteY1" fmla="*/ 206062 h 399245"/>
                    <a:gd name="connsiteX2" fmla="*/ 1171978 w 1171978"/>
                    <a:gd name="connsiteY2" fmla="*/ 399245 h 399245"/>
                  </a:gdLst>
                  <a:ahLst/>
                  <a:cxnLst>
                    <a:cxn ang="0">
                      <a:pos x="connsiteX0" y="connsiteY0"/>
                    </a:cxn>
                    <a:cxn ang="0">
                      <a:pos x="connsiteX1" y="connsiteY1"/>
                    </a:cxn>
                    <a:cxn ang="0">
                      <a:pos x="connsiteX2" y="connsiteY2"/>
                    </a:cxn>
                  </a:cxnLst>
                  <a:rect l="l" t="t" r="r" b="b"/>
                  <a:pathLst>
                    <a:path w="1171978" h="399245">
                      <a:moveTo>
                        <a:pt x="0" y="0"/>
                      </a:moveTo>
                      <a:cubicBezTo>
                        <a:pt x="340217" y="69760"/>
                        <a:pt x="680434" y="139521"/>
                        <a:pt x="875764" y="206062"/>
                      </a:cubicBezTo>
                      <a:cubicBezTo>
                        <a:pt x="1071094" y="272603"/>
                        <a:pt x="1121536" y="335924"/>
                        <a:pt x="1171978" y="39924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rot="319519">
                  <a:off x="8425902" y="3131382"/>
                  <a:ext cx="1687133" cy="746974"/>
                </a:xfrm>
                <a:custGeom>
                  <a:avLst/>
                  <a:gdLst>
                    <a:gd name="connsiteX0" fmla="*/ 0 w 1687133"/>
                    <a:gd name="connsiteY0" fmla="*/ 0 h 746974"/>
                    <a:gd name="connsiteX1" fmla="*/ 1017431 w 1687133"/>
                    <a:gd name="connsiteY1" fmla="*/ 154546 h 746974"/>
                    <a:gd name="connsiteX2" fmla="*/ 1687133 w 1687133"/>
                    <a:gd name="connsiteY2" fmla="*/ 746974 h 746974"/>
                  </a:gdLst>
                  <a:ahLst/>
                  <a:cxnLst>
                    <a:cxn ang="0">
                      <a:pos x="connsiteX0" y="connsiteY0"/>
                    </a:cxn>
                    <a:cxn ang="0">
                      <a:pos x="connsiteX1" y="connsiteY1"/>
                    </a:cxn>
                    <a:cxn ang="0">
                      <a:pos x="connsiteX2" y="connsiteY2"/>
                    </a:cxn>
                  </a:cxnLst>
                  <a:rect l="l" t="t" r="r" b="b"/>
                  <a:pathLst>
                    <a:path w="1687133" h="746974">
                      <a:moveTo>
                        <a:pt x="0" y="0"/>
                      </a:moveTo>
                      <a:cubicBezTo>
                        <a:pt x="368121" y="15025"/>
                        <a:pt x="736242" y="30050"/>
                        <a:pt x="1017431" y="154546"/>
                      </a:cubicBezTo>
                      <a:cubicBezTo>
                        <a:pt x="1298620" y="279042"/>
                        <a:pt x="1492876" y="513008"/>
                        <a:pt x="1687133" y="746974"/>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11269014" y="2871989"/>
                  <a:ext cx="528156" cy="3052293"/>
                </a:xfrm>
                <a:custGeom>
                  <a:avLst/>
                  <a:gdLst>
                    <a:gd name="connsiteX0" fmla="*/ 38637 w 528156"/>
                    <a:gd name="connsiteY0" fmla="*/ 0 h 3052293"/>
                    <a:gd name="connsiteX1" fmla="*/ 528034 w 528156"/>
                    <a:gd name="connsiteY1" fmla="*/ 1300766 h 3052293"/>
                    <a:gd name="connsiteX2" fmla="*/ 0 w 528156"/>
                    <a:gd name="connsiteY2" fmla="*/ 3052293 h 3052293"/>
                  </a:gdLst>
                  <a:ahLst/>
                  <a:cxnLst>
                    <a:cxn ang="0">
                      <a:pos x="connsiteX0" y="connsiteY0"/>
                    </a:cxn>
                    <a:cxn ang="0">
                      <a:pos x="connsiteX1" y="connsiteY1"/>
                    </a:cxn>
                    <a:cxn ang="0">
                      <a:pos x="connsiteX2" y="connsiteY2"/>
                    </a:cxn>
                  </a:cxnLst>
                  <a:rect l="l" t="t" r="r" b="b"/>
                  <a:pathLst>
                    <a:path w="528156" h="3052293">
                      <a:moveTo>
                        <a:pt x="38637" y="0"/>
                      </a:moveTo>
                      <a:cubicBezTo>
                        <a:pt x="286555" y="396025"/>
                        <a:pt x="534473" y="792051"/>
                        <a:pt x="528034" y="1300766"/>
                      </a:cubicBezTo>
                      <a:cubicBezTo>
                        <a:pt x="521595" y="1809481"/>
                        <a:pt x="260797" y="2430887"/>
                        <a:pt x="0" y="3052293"/>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a:off x="9337183" y="5428063"/>
                  <a:ext cx="1712890" cy="509098"/>
                </a:xfrm>
                <a:custGeom>
                  <a:avLst/>
                  <a:gdLst>
                    <a:gd name="connsiteX0" fmla="*/ 0 w 1712890"/>
                    <a:gd name="connsiteY0" fmla="*/ 264399 h 509098"/>
                    <a:gd name="connsiteX1" fmla="*/ 1017431 w 1712890"/>
                    <a:gd name="connsiteY1" fmla="*/ 6822 h 509098"/>
                    <a:gd name="connsiteX2" fmla="*/ 1712890 w 1712890"/>
                    <a:gd name="connsiteY2" fmla="*/ 509098 h 509098"/>
                  </a:gdLst>
                  <a:ahLst/>
                  <a:cxnLst>
                    <a:cxn ang="0">
                      <a:pos x="connsiteX0" y="connsiteY0"/>
                    </a:cxn>
                    <a:cxn ang="0">
                      <a:pos x="connsiteX1" y="connsiteY1"/>
                    </a:cxn>
                    <a:cxn ang="0">
                      <a:pos x="connsiteX2" y="connsiteY2"/>
                    </a:cxn>
                  </a:cxnLst>
                  <a:rect l="l" t="t" r="r" b="b"/>
                  <a:pathLst>
                    <a:path w="1712890" h="509098">
                      <a:moveTo>
                        <a:pt x="0" y="264399"/>
                      </a:moveTo>
                      <a:cubicBezTo>
                        <a:pt x="365974" y="115219"/>
                        <a:pt x="731949" y="-33961"/>
                        <a:pt x="1017431" y="6822"/>
                      </a:cubicBezTo>
                      <a:cubicBezTo>
                        <a:pt x="1302913" y="47605"/>
                        <a:pt x="1712890" y="509098"/>
                        <a:pt x="1712890" y="509098"/>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6529589" y="5692462"/>
                  <a:ext cx="1957588" cy="298631"/>
                </a:xfrm>
                <a:custGeom>
                  <a:avLst/>
                  <a:gdLst>
                    <a:gd name="connsiteX0" fmla="*/ 0 w 1957588"/>
                    <a:gd name="connsiteY0" fmla="*/ 0 h 298631"/>
                    <a:gd name="connsiteX1" fmla="*/ 953036 w 1957588"/>
                    <a:gd name="connsiteY1" fmla="*/ 296214 h 298631"/>
                    <a:gd name="connsiteX2" fmla="*/ 1957588 w 1957588"/>
                    <a:gd name="connsiteY2" fmla="*/ 115910 h 298631"/>
                  </a:gdLst>
                  <a:ahLst/>
                  <a:cxnLst>
                    <a:cxn ang="0">
                      <a:pos x="connsiteX0" y="connsiteY0"/>
                    </a:cxn>
                    <a:cxn ang="0">
                      <a:pos x="connsiteX1" y="connsiteY1"/>
                    </a:cxn>
                    <a:cxn ang="0">
                      <a:pos x="connsiteX2" y="connsiteY2"/>
                    </a:cxn>
                  </a:cxnLst>
                  <a:rect l="l" t="t" r="r" b="b"/>
                  <a:pathLst>
                    <a:path w="1957588" h="298631">
                      <a:moveTo>
                        <a:pt x="0" y="0"/>
                      </a:moveTo>
                      <a:cubicBezTo>
                        <a:pt x="313385" y="138448"/>
                        <a:pt x="626771" y="276896"/>
                        <a:pt x="953036" y="296214"/>
                      </a:cubicBezTo>
                      <a:cubicBezTo>
                        <a:pt x="1279301" y="315532"/>
                        <a:pt x="1618444" y="215721"/>
                        <a:pt x="1957588" y="115910"/>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5404779" y="2730321"/>
                  <a:ext cx="416472" cy="2665927"/>
                </a:xfrm>
                <a:custGeom>
                  <a:avLst/>
                  <a:gdLst>
                    <a:gd name="connsiteX0" fmla="*/ 236167 w 416472"/>
                    <a:gd name="connsiteY0" fmla="*/ 0 h 2665927"/>
                    <a:gd name="connsiteX1" fmla="*/ 4348 w 416472"/>
                    <a:gd name="connsiteY1" fmla="*/ 1275009 h 2665927"/>
                    <a:gd name="connsiteX2" fmla="*/ 416472 w 416472"/>
                    <a:gd name="connsiteY2" fmla="*/ 2665927 h 2665927"/>
                  </a:gdLst>
                  <a:ahLst/>
                  <a:cxnLst>
                    <a:cxn ang="0">
                      <a:pos x="connsiteX0" y="connsiteY0"/>
                    </a:cxn>
                    <a:cxn ang="0">
                      <a:pos x="connsiteX1" y="connsiteY1"/>
                    </a:cxn>
                    <a:cxn ang="0">
                      <a:pos x="connsiteX2" y="connsiteY2"/>
                    </a:cxn>
                  </a:cxnLst>
                  <a:rect l="l" t="t" r="r" b="b"/>
                  <a:pathLst>
                    <a:path w="416472" h="2665927">
                      <a:moveTo>
                        <a:pt x="236167" y="0"/>
                      </a:moveTo>
                      <a:cubicBezTo>
                        <a:pt x="105232" y="415344"/>
                        <a:pt x="-25703" y="830688"/>
                        <a:pt x="4348" y="1275009"/>
                      </a:cubicBezTo>
                      <a:cubicBezTo>
                        <a:pt x="34399" y="1719330"/>
                        <a:pt x="416472" y="2665927"/>
                        <a:pt x="416472" y="2665927"/>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6838682" y="4559121"/>
                  <a:ext cx="1700011" cy="940158"/>
                </a:xfrm>
                <a:custGeom>
                  <a:avLst/>
                  <a:gdLst>
                    <a:gd name="connsiteX0" fmla="*/ 0 w 1700011"/>
                    <a:gd name="connsiteY0" fmla="*/ 0 h 940158"/>
                    <a:gd name="connsiteX1" fmla="*/ 553791 w 1700011"/>
                    <a:gd name="connsiteY1" fmla="*/ 618186 h 940158"/>
                    <a:gd name="connsiteX2" fmla="*/ 1700011 w 1700011"/>
                    <a:gd name="connsiteY2" fmla="*/ 940158 h 940158"/>
                  </a:gdLst>
                  <a:ahLst/>
                  <a:cxnLst>
                    <a:cxn ang="0">
                      <a:pos x="connsiteX0" y="connsiteY0"/>
                    </a:cxn>
                    <a:cxn ang="0">
                      <a:pos x="connsiteX1" y="connsiteY1"/>
                    </a:cxn>
                    <a:cxn ang="0">
                      <a:pos x="connsiteX2" y="connsiteY2"/>
                    </a:cxn>
                  </a:cxnLst>
                  <a:rect l="l" t="t" r="r" b="b"/>
                  <a:pathLst>
                    <a:path w="1700011" h="940158">
                      <a:moveTo>
                        <a:pt x="0" y="0"/>
                      </a:moveTo>
                      <a:cubicBezTo>
                        <a:pt x="135228" y="230746"/>
                        <a:pt x="270456" y="461493"/>
                        <a:pt x="553791" y="618186"/>
                      </a:cubicBezTo>
                      <a:cubicBezTo>
                        <a:pt x="837126" y="774879"/>
                        <a:pt x="1700011" y="940158"/>
                        <a:pt x="1700011" y="940158"/>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5819472" y="2730321"/>
                  <a:ext cx="413903" cy="1339403"/>
                </a:xfrm>
                <a:custGeom>
                  <a:avLst/>
                  <a:gdLst>
                    <a:gd name="connsiteX0" fmla="*/ 27536 w 413903"/>
                    <a:gd name="connsiteY0" fmla="*/ 0 h 1339403"/>
                    <a:gd name="connsiteX1" fmla="*/ 40415 w 413903"/>
                    <a:gd name="connsiteY1" fmla="*/ 837127 h 1339403"/>
                    <a:gd name="connsiteX2" fmla="*/ 413903 w 413903"/>
                    <a:gd name="connsiteY2" fmla="*/ 1339403 h 1339403"/>
                  </a:gdLst>
                  <a:ahLst/>
                  <a:cxnLst>
                    <a:cxn ang="0">
                      <a:pos x="connsiteX0" y="connsiteY0"/>
                    </a:cxn>
                    <a:cxn ang="0">
                      <a:pos x="connsiteX1" y="connsiteY1"/>
                    </a:cxn>
                    <a:cxn ang="0">
                      <a:pos x="connsiteX2" y="connsiteY2"/>
                    </a:cxn>
                  </a:cxnLst>
                  <a:rect l="l" t="t" r="r" b="b"/>
                  <a:pathLst>
                    <a:path w="413903" h="1339403">
                      <a:moveTo>
                        <a:pt x="27536" y="0"/>
                      </a:moveTo>
                      <a:cubicBezTo>
                        <a:pt x="1778" y="306946"/>
                        <a:pt x="-23980" y="613893"/>
                        <a:pt x="40415" y="837127"/>
                      </a:cubicBezTo>
                      <a:cubicBezTo>
                        <a:pt x="104810" y="1060361"/>
                        <a:pt x="259356" y="1199882"/>
                        <a:pt x="413903" y="1339403"/>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Freeform 54"/>
              <p:cNvSpPr/>
              <p:nvPr/>
            </p:nvSpPr>
            <p:spPr>
              <a:xfrm>
                <a:off x="6735651" y="2339300"/>
                <a:ext cx="3683357" cy="1627393"/>
              </a:xfrm>
              <a:custGeom>
                <a:avLst/>
                <a:gdLst>
                  <a:gd name="connsiteX0" fmla="*/ 0 w 3683357"/>
                  <a:gd name="connsiteY0" fmla="*/ 107686 h 1627393"/>
                  <a:gd name="connsiteX1" fmla="*/ 2421228 w 3683357"/>
                  <a:gd name="connsiteY1" fmla="*/ 159201 h 1627393"/>
                  <a:gd name="connsiteX2" fmla="*/ 3683357 w 3683357"/>
                  <a:gd name="connsiteY2" fmla="*/ 1627393 h 1627393"/>
                </a:gdLst>
                <a:ahLst/>
                <a:cxnLst>
                  <a:cxn ang="0">
                    <a:pos x="connsiteX0" y="connsiteY0"/>
                  </a:cxn>
                  <a:cxn ang="0">
                    <a:pos x="connsiteX1" y="connsiteY1"/>
                  </a:cxn>
                  <a:cxn ang="0">
                    <a:pos x="connsiteX2" y="connsiteY2"/>
                  </a:cxn>
                </a:cxnLst>
                <a:rect l="l" t="t" r="r" b="b"/>
                <a:pathLst>
                  <a:path w="3683357" h="1627393">
                    <a:moveTo>
                      <a:pt x="0" y="107686"/>
                    </a:moveTo>
                    <a:cubicBezTo>
                      <a:pt x="903667" y="6801"/>
                      <a:pt x="1807335" y="-94083"/>
                      <a:pt x="2421228" y="159201"/>
                    </a:cubicBezTo>
                    <a:cubicBezTo>
                      <a:pt x="3035121" y="412485"/>
                      <a:pt x="3359239" y="1019939"/>
                      <a:pt x="3683357" y="1627393"/>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9066727" y="4796194"/>
                <a:ext cx="1298620" cy="535660"/>
              </a:xfrm>
              <a:custGeom>
                <a:avLst/>
                <a:gdLst>
                  <a:gd name="connsiteX0" fmla="*/ 1275008 w 1275008"/>
                  <a:gd name="connsiteY0" fmla="*/ 0 h 515155"/>
                  <a:gd name="connsiteX1" fmla="*/ 682580 w 1275008"/>
                  <a:gd name="connsiteY1" fmla="*/ 373488 h 515155"/>
                  <a:gd name="connsiteX2" fmla="*/ 0 w 1275008"/>
                  <a:gd name="connsiteY2" fmla="*/ 515155 h 515155"/>
                </a:gdLst>
                <a:ahLst/>
                <a:cxnLst>
                  <a:cxn ang="0">
                    <a:pos x="connsiteX0" y="connsiteY0"/>
                  </a:cxn>
                  <a:cxn ang="0">
                    <a:pos x="connsiteX1" y="connsiteY1"/>
                  </a:cxn>
                  <a:cxn ang="0">
                    <a:pos x="connsiteX2" y="connsiteY2"/>
                  </a:cxn>
                </a:cxnLst>
                <a:rect l="l" t="t" r="r" b="b"/>
                <a:pathLst>
                  <a:path w="1275008" h="515155">
                    <a:moveTo>
                      <a:pt x="1275008" y="0"/>
                    </a:moveTo>
                    <a:cubicBezTo>
                      <a:pt x="1085044" y="143814"/>
                      <a:pt x="895081" y="287629"/>
                      <a:pt x="682580" y="373488"/>
                    </a:cubicBezTo>
                    <a:cubicBezTo>
                      <a:pt x="470079" y="459347"/>
                      <a:pt x="235039" y="487251"/>
                      <a:pt x="0" y="51515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Freeform 58"/>
            <p:cNvSpPr/>
            <p:nvPr/>
          </p:nvSpPr>
          <p:spPr>
            <a:xfrm rot="20915854">
              <a:off x="7186314" y="3952842"/>
              <a:ext cx="1249251" cy="401939"/>
            </a:xfrm>
            <a:custGeom>
              <a:avLst/>
              <a:gdLst>
                <a:gd name="connsiteX0" fmla="*/ 0 w 1249251"/>
                <a:gd name="connsiteY0" fmla="*/ 347729 h 401939"/>
                <a:gd name="connsiteX1" fmla="*/ 824248 w 1249251"/>
                <a:gd name="connsiteY1" fmla="*/ 373487 h 401939"/>
                <a:gd name="connsiteX2" fmla="*/ 1249251 w 1249251"/>
                <a:gd name="connsiteY2" fmla="*/ 0 h 401939"/>
              </a:gdLst>
              <a:ahLst/>
              <a:cxnLst>
                <a:cxn ang="0">
                  <a:pos x="connsiteX0" y="connsiteY0"/>
                </a:cxn>
                <a:cxn ang="0">
                  <a:pos x="connsiteX1" y="connsiteY1"/>
                </a:cxn>
                <a:cxn ang="0">
                  <a:pos x="connsiteX2" y="connsiteY2"/>
                </a:cxn>
              </a:cxnLst>
              <a:rect l="l" t="t" r="r" b="b"/>
              <a:pathLst>
                <a:path w="1249251" h="401939">
                  <a:moveTo>
                    <a:pt x="0" y="347729"/>
                  </a:moveTo>
                  <a:cubicBezTo>
                    <a:pt x="308020" y="389585"/>
                    <a:pt x="616040" y="431442"/>
                    <a:pt x="824248" y="373487"/>
                  </a:cubicBezTo>
                  <a:cubicBezTo>
                    <a:pt x="1032456" y="315532"/>
                    <a:pt x="1140853" y="157766"/>
                    <a:pt x="1249251" y="0"/>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Box 60"/>
          <p:cNvSpPr txBox="1"/>
          <p:nvPr/>
        </p:nvSpPr>
        <p:spPr>
          <a:xfrm>
            <a:off x="5916480" y="3043457"/>
            <a:ext cx="803208" cy="276999"/>
          </a:xfrm>
          <a:prstGeom prst="rect">
            <a:avLst/>
          </a:prstGeom>
          <a:noFill/>
        </p:spPr>
        <p:txBody>
          <a:bodyPr wrap="square" rtlCol="0">
            <a:spAutoFit/>
          </a:bodyPr>
          <a:lstStyle/>
          <a:p>
            <a:r>
              <a:rPr lang="en-US" sz="1200" dirty="0" err="1" smtClean="0"/>
              <a:t>err_msg</a:t>
            </a:r>
            <a:endParaRPr lang="en-US" sz="1200" dirty="0"/>
          </a:p>
        </p:txBody>
      </p:sp>
      <p:sp>
        <p:nvSpPr>
          <p:cNvPr id="62" name="TextBox 61"/>
          <p:cNvSpPr txBox="1"/>
          <p:nvPr/>
        </p:nvSpPr>
        <p:spPr>
          <a:xfrm>
            <a:off x="5453953" y="4098766"/>
            <a:ext cx="803208" cy="461665"/>
          </a:xfrm>
          <a:prstGeom prst="rect">
            <a:avLst/>
          </a:prstGeom>
          <a:noFill/>
        </p:spPr>
        <p:txBody>
          <a:bodyPr wrap="square" rtlCol="0">
            <a:spAutoFit/>
          </a:bodyPr>
          <a:lstStyle/>
          <a:p>
            <a:r>
              <a:rPr lang="en-US" sz="1200" dirty="0" smtClean="0"/>
              <a:t>products</a:t>
            </a:r>
          </a:p>
          <a:p>
            <a:r>
              <a:rPr lang="en-US" sz="1200" dirty="0" smtClean="0"/>
              <a:t>sent</a:t>
            </a:r>
            <a:endParaRPr lang="en-US" sz="1200" dirty="0"/>
          </a:p>
        </p:txBody>
      </p:sp>
      <p:sp>
        <p:nvSpPr>
          <p:cNvPr id="63" name="TextBox 62"/>
          <p:cNvSpPr txBox="1"/>
          <p:nvPr/>
        </p:nvSpPr>
        <p:spPr>
          <a:xfrm>
            <a:off x="7102547" y="4637881"/>
            <a:ext cx="1169980" cy="461665"/>
          </a:xfrm>
          <a:prstGeom prst="rect">
            <a:avLst/>
          </a:prstGeom>
          <a:noFill/>
        </p:spPr>
        <p:txBody>
          <a:bodyPr wrap="square" rtlCol="0">
            <a:spAutoFit/>
          </a:bodyPr>
          <a:lstStyle/>
          <a:p>
            <a:r>
              <a:rPr lang="en-US" sz="1200" dirty="0" err="1" smtClean="0"/>
              <a:t>payment_not</a:t>
            </a:r>
            <a:r>
              <a:rPr lang="en-US" sz="1200" dirty="0" smtClean="0"/>
              <a:t>_</a:t>
            </a:r>
          </a:p>
          <a:p>
            <a:r>
              <a:rPr lang="en-US" sz="1200" dirty="0" smtClean="0"/>
              <a:t>valid</a:t>
            </a:r>
            <a:endParaRPr lang="en-US" sz="1200" dirty="0"/>
          </a:p>
        </p:txBody>
      </p:sp>
      <p:sp>
        <p:nvSpPr>
          <p:cNvPr id="64" name="TextBox 63"/>
          <p:cNvSpPr txBox="1"/>
          <p:nvPr/>
        </p:nvSpPr>
        <p:spPr>
          <a:xfrm>
            <a:off x="6715479" y="2590758"/>
            <a:ext cx="913281" cy="461665"/>
          </a:xfrm>
          <a:prstGeom prst="rect">
            <a:avLst/>
          </a:prstGeom>
          <a:noFill/>
        </p:spPr>
        <p:txBody>
          <a:bodyPr wrap="square" rtlCol="0">
            <a:spAutoFit/>
          </a:bodyPr>
          <a:lstStyle/>
          <a:p>
            <a:r>
              <a:rPr lang="en-US" sz="1200" dirty="0"/>
              <a:t>u</a:t>
            </a:r>
            <a:r>
              <a:rPr lang="en-US" sz="1200" dirty="0" smtClean="0"/>
              <a:t>sername, pass</a:t>
            </a:r>
            <a:endParaRPr lang="en-US" sz="1200" dirty="0"/>
          </a:p>
        </p:txBody>
      </p:sp>
      <p:sp>
        <p:nvSpPr>
          <p:cNvPr id="65" name="TextBox 64"/>
          <p:cNvSpPr txBox="1"/>
          <p:nvPr/>
        </p:nvSpPr>
        <p:spPr>
          <a:xfrm>
            <a:off x="8793971" y="3344202"/>
            <a:ext cx="1039321" cy="276999"/>
          </a:xfrm>
          <a:prstGeom prst="rect">
            <a:avLst/>
          </a:prstGeom>
          <a:noFill/>
        </p:spPr>
        <p:txBody>
          <a:bodyPr wrap="square" rtlCol="0">
            <a:spAutoFit/>
          </a:bodyPr>
          <a:lstStyle/>
          <a:p>
            <a:r>
              <a:rPr lang="en-US" sz="1200" dirty="0" err="1"/>
              <a:t>l</a:t>
            </a:r>
            <a:r>
              <a:rPr lang="en-US" sz="1200" dirty="0" err="1" smtClean="0"/>
              <a:t>ogin_valid</a:t>
            </a:r>
            <a:endParaRPr lang="en-US" sz="1200" dirty="0"/>
          </a:p>
        </p:txBody>
      </p:sp>
      <p:sp>
        <p:nvSpPr>
          <p:cNvPr id="66" name="TextBox 65"/>
          <p:cNvSpPr txBox="1"/>
          <p:nvPr/>
        </p:nvSpPr>
        <p:spPr>
          <a:xfrm>
            <a:off x="7980571" y="3941555"/>
            <a:ext cx="980253" cy="276999"/>
          </a:xfrm>
          <a:prstGeom prst="rect">
            <a:avLst/>
          </a:prstGeom>
          <a:noFill/>
        </p:spPr>
        <p:txBody>
          <a:bodyPr wrap="square" rtlCol="0">
            <a:spAutoFit/>
          </a:bodyPr>
          <a:lstStyle/>
          <a:p>
            <a:r>
              <a:rPr lang="en-US" sz="1200" dirty="0" err="1" smtClean="0"/>
              <a:t>login_error</a:t>
            </a:r>
            <a:endParaRPr lang="en-US" sz="1200" dirty="0"/>
          </a:p>
        </p:txBody>
      </p:sp>
      <p:sp>
        <p:nvSpPr>
          <p:cNvPr id="67" name="TextBox 66"/>
          <p:cNvSpPr txBox="1"/>
          <p:nvPr/>
        </p:nvSpPr>
        <p:spPr>
          <a:xfrm>
            <a:off x="8338734" y="2383586"/>
            <a:ext cx="803208" cy="461665"/>
          </a:xfrm>
          <a:prstGeom prst="rect">
            <a:avLst/>
          </a:prstGeom>
          <a:noFill/>
        </p:spPr>
        <p:txBody>
          <a:bodyPr wrap="square" rtlCol="0">
            <a:spAutoFit/>
          </a:bodyPr>
          <a:lstStyle/>
          <a:p>
            <a:pPr algn="r"/>
            <a:r>
              <a:rPr lang="en-US" sz="1200" dirty="0"/>
              <a:t>o</a:t>
            </a:r>
            <a:r>
              <a:rPr lang="en-US" sz="1200" dirty="0" smtClean="0"/>
              <a:t>rder, payment</a:t>
            </a:r>
            <a:endParaRPr lang="en-US" sz="1200" dirty="0"/>
          </a:p>
        </p:txBody>
      </p:sp>
      <p:sp>
        <p:nvSpPr>
          <p:cNvPr id="68" name="TextBox 67"/>
          <p:cNvSpPr txBox="1"/>
          <p:nvPr/>
        </p:nvSpPr>
        <p:spPr>
          <a:xfrm>
            <a:off x="9437687" y="2177454"/>
            <a:ext cx="803208" cy="276999"/>
          </a:xfrm>
          <a:prstGeom prst="rect">
            <a:avLst/>
          </a:prstGeom>
          <a:noFill/>
        </p:spPr>
        <p:txBody>
          <a:bodyPr wrap="square" rtlCol="0">
            <a:spAutoFit/>
          </a:bodyPr>
          <a:lstStyle/>
          <a:p>
            <a:r>
              <a:rPr lang="en-US" sz="1200" dirty="0" smtClean="0"/>
              <a:t>view</a:t>
            </a:r>
            <a:endParaRPr lang="en-US" sz="1200" dirty="0"/>
          </a:p>
        </p:txBody>
      </p:sp>
      <p:sp>
        <p:nvSpPr>
          <p:cNvPr id="69" name="TextBox 68"/>
          <p:cNvSpPr txBox="1"/>
          <p:nvPr/>
        </p:nvSpPr>
        <p:spPr>
          <a:xfrm>
            <a:off x="10966232" y="3635681"/>
            <a:ext cx="803208" cy="276999"/>
          </a:xfrm>
          <a:prstGeom prst="rect">
            <a:avLst/>
          </a:prstGeom>
          <a:noFill/>
        </p:spPr>
        <p:txBody>
          <a:bodyPr wrap="square" rtlCol="0">
            <a:spAutoFit/>
          </a:bodyPr>
          <a:lstStyle/>
          <a:p>
            <a:pPr algn="r"/>
            <a:r>
              <a:rPr lang="en-US" sz="1200" dirty="0" smtClean="0"/>
              <a:t>update</a:t>
            </a:r>
            <a:endParaRPr lang="en-US" sz="1200" dirty="0"/>
          </a:p>
        </p:txBody>
      </p:sp>
      <p:sp>
        <p:nvSpPr>
          <p:cNvPr id="70" name="TextBox 69"/>
          <p:cNvSpPr txBox="1"/>
          <p:nvPr/>
        </p:nvSpPr>
        <p:spPr>
          <a:xfrm>
            <a:off x="9128478" y="4724614"/>
            <a:ext cx="920676" cy="461665"/>
          </a:xfrm>
          <a:prstGeom prst="rect">
            <a:avLst/>
          </a:prstGeom>
          <a:noFill/>
        </p:spPr>
        <p:txBody>
          <a:bodyPr wrap="square" rtlCol="0">
            <a:spAutoFit/>
          </a:bodyPr>
          <a:lstStyle/>
          <a:p>
            <a:r>
              <a:rPr lang="en-US" sz="1200" dirty="0" err="1" smtClean="0"/>
              <a:t>receipt_of_payment</a:t>
            </a:r>
            <a:endParaRPr lang="en-US" sz="1200" dirty="0"/>
          </a:p>
        </p:txBody>
      </p:sp>
      <p:sp>
        <p:nvSpPr>
          <p:cNvPr id="71" name="TextBox 70"/>
          <p:cNvSpPr txBox="1"/>
          <p:nvPr/>
        </p:nvSpPr>
        <p:spPr>
          <a:xfrm>
            <a:off x="9741095" y="5205472"/>
            <a:ext cx="1401460" cy="276999"/>
          </a:xfrm>
          <a:prstGeom prst="rect">
            <a:avLst/>
          </a:prstGeom>
          <a:noFill/>
        </p:spPr>
        <p:txBody>
          <a:bodyPr wrap="square" rtlCol="0">
            <a:spAutoFit/>
          </a:bodyPr>
          <a:lstStyle/>
          <a:p>
            <a:r>
              <a:rPr lang="en-US" sz="1200" dirty="0" err="1"/>
              <a:t>p</a:t>
            </a:r>
            <a:r>
              <a:rPr lang="en-US" sz="1200" dirty="0" err="1" smtClean="0"/>
              <a:t>ayment_validation</a:t>
            </a:r>
            <a:endParaRPr lang="en-US" sz="1200" dirty="0"/>
          </a:p>
        </p:txBody>
      </p:sp>
      <p:sp>
        <p:nvSpPr>
          <p:cNvPr id="72" name="TextBox 71"/>
          <p:cNvSpPr txBox="1"/>
          <p:nvPr/>
        </p:nvSpPr>
        <p:spPr>
          <a:xfrm>
            <a:off x="7021407" y="5969991"/>
            <a:ext cx="1179137" cy="276999"/>
          </a:xfrm>
          <a:prstGeom prst="rect">
            <a:avLst/>
          </a:prstGeom>
          <a:noFill/>
        </p:spPr>
        <p:txBody>
          <a:bodyPr wrap="square" rtlCol="0">
            <a:spAutoFit/>
          </a:bodyPr>
          <a:lstStyle/>
          <a:p>
            <a:r>
              <a:rPr lang="en-US" sz="1200" dirty="0" err="1"/>
              <a:t>p</a:t>
            </a:r>
            <a:r>
              <a:rPr lang="en-US" sz="1200" dirty="0" err="1" smtClean="0"/>
              <a:t>ayment_valid</a:t>
            </a:r>
            <a:endParaRPr lang="en-US" sz="1200" dirty="0"/>
          </a:p>
        </p:txBody>
      </p:sp>
      <p:sp>
        <p:nvSpPr>
          <p:cNvPr id="73" name="Down Arrow 72"/>
          <p:cNvSpPr/>
          <p:nvPr/>
        </p:nvSpPr>
        <p:spPr>
          <a:xfrm>
            <a:off x="558948" y="1957620"/>
            <a:ext cx="3784745" cy="459225"/>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Level 0</a:t>
            </a:r>
            <a:endParaRPr lang="en-US" dirty="0"/>
          </a:p>
        </p:txBody>
      </p:sp>
      <p:sp>
        <p:nvSpPr>
          <p:cNvPr id="74" name="Right Arrow 73"/>
          <p:cNvSpPr/>
          <p:nvPr/>
        </p:nvSpPr>
        <p:spPr>
          <a:xfrm>
            <a:off x="1475661" y="6107163"/>
            <a:ext cx="3610838" cy="633964"/>
          </a:xfrm>
          <a:prstGeom prst="rightArrow">
            <a:avLst>
              <a:gd name="adj1" fmla="val 50000"/>
              <a:gd name="adj2" fmla="val 31485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Level 1</a:t>
            </a:r>
            <a:endParaRPr lang="en-US" dirty="0"/>
          </a:p>
        </p:txBody>
      </p:sp>
    </p:spTree>
    <p:extLst>
      <p:ext uri="{BB962C8B-B14F-4D97-AF65-F5344CB8AC3E}">
        <p14:creationId xmlns:p14="http://schemas.microsoft.com/office/powerpoint/2010/main" val="838798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Er</a:t>
            </a:r>
            <a:r>
              <a:rPr lang="en-US" dirty="0" smtClean="0"/>
              <a:t> diagram</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3633" y="2146056"/>
            <a:ext cx="6894361" cy="4383698"/>
          </a:xfrm>
        </p:spPr>
      </p:pic>
    </p:spTree>
    <p:extLst>
      <p:ext uri="{BB962C8B-B14F-4D97-AF65-F5344CB8AC3E}">
        <p14:creationId xmlns:p14="http://schemas.microsoft.com/office/powerpoint/2010/main" val="3316486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MAP</a:t>
            </a:r>
            <a:endParaRPr lang="en-US" dirty="0"/>
          </a:p>
        </p:txBody>
      </p:sp>
      <p:pic>
        <p:nvPicPr>
          <p:cNvPr id="77" name="Content Placeholder 7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6770" y="1909623"/>
            <a:ext cx="3458459" cy="4948377"/>
          </a:xfrm>
        </p:spPr>
      </p:pic>
    </p:spTree>
    <p:extLst>
      <p:ext uri="{BB962C8B-B14F-4D97-AF65-F5344CB8AC3E}">
        <p14:creationId xmlns:p14="http://schemas.microsoft.com/office/powerpoint/2010/main" val="2393123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dirty="0" smtClean="0"/>
              <a:t>[1] &amp; [2]  :   </a:t>
            </a:r>
            <a:r>
              <a:rPr lang="en-US" dirty="0"/>
              <a:t>http://www.britannica.com/EBchecked/topic/431437/order-processing</a:t>
            </a:r>
          </a:p>
        </p:txBody>
      </p:sp>
    </p:spTree>
    <p:extLst>
      <p:ext uri="{BB962C8B-B14F-4D97-AF65-F5344CB8AC3E}">
        <p14:creationId xmlns:p14="http://schemas.microsoft.com/office/powerpoint/2010/main" val="2715475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lstStyle/>
          <a:p>
            <a:r>
              <a:rPr lang="en-US" dirty="0"/>
              <a:t>"Order processing" is the term generally used to describe the process or the work flow associated </a:t>
            </a:r>
            <a:r>
              <a:rPr lang="en-US" dirty="0" smtClean="0"/>
              <a:t>with </a:t>
            </a:r>
            <a:r>
              <a:rPr lang="en-US" dirty="0"/>
              <a:t>the picking, packing and delivery of the packed item(s) to a shipping carrier</a:t>
            </a:r>
            <a:r>
              <a:rPr lang="en-US" dirty="0" smtClean="0"/>
              <a:t>. [1]</a:t>
            </a:r>
          </a:p>
          <a:p>
            <a:r>
              <a:rPr lang="en-US" dirty="0" smtClean="0"/>
              <a:t>Order processing is the core element of Order Fulfillment. Their operations or facilities are commonly called “Distribution Centers”</a:t>
            </a:r>
          </a:p>
          <a:p>
            <a:r>
              <a:rPr lang="en-US" dirty="0" smtClean="0"/>
              <a:t>There is no “one size fits all” process that universally provides the most efficient operation. [2] For example, shipping eggs and shipping shirts have a different order processing.</a:t>
            </a:r>
            <a:endParaRPr lang="en-US" dirty="0"/>
          </a:p>
        </p:txBody>
      </p:sp>
    </p:spTree>
    <p:extLst>
      <p:ext uri="{BB962C8B-B14F-4D97-AF65-F5344CB8AC3E}">
        <p14:creationId xmlns:p14="http://schemas.microsoft.com/office/powerpoint/2010/main" val="46171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order processing</a:t>
            </a:r>
            <a:endParaRPr lang="en-US" dirty="0"/>
          </a:p>
        </p:txBody>
      </p:sp>
      <p:sp>
        <p:nvSpPr>
          <p:cNvPr id="3" name="Content Placeholder 2"/>
          <p:cNvSpPr>
            <a:spLocks noGrp="1"/>
          </p:cNvSpPr>
          <p:nvPr>
            <p:ph idx="1"/>
          </p:nvPr>
        </p:nvSpPr>
        <p:spPr/>
        <p:txBody>
          <a:bodyPr/>
          <a:lstStyle/>
          <a:p>
            <a:r>
              <a:rPr lang="en-US" dirty="0" smtClean="0"/>
              <a:t>Because Order </a:t>
            </a:r>
            <a:r>
              <a:rPr lang="en-US" dirty="0"/>
              <a:t>P</a:t>
            </a:r>
            <a:r>
              <a:rPr lang="en-US" dirty="0" smtClean="0"/>
              <a:t>rocessing is one of the most common and important Information System, especially in a Company which moves in sales and marketing industries .</a:t>
            </a:r>
          </a:p>
          <a:p>
            <a:r>
              <a:rPr lang="en-US" dirty="0" smtClean="0"/>
              <a:t>Because each Order processing flow have it’s own unique requirements and priorities depending on many factors, so that Order Processing can have so many possibilities with different approach and different efficiency.</a:t>
            </a:r>
          </a:p>
          <a:p>
            <a:r>
              <a:rPr lang="en-US" dirty="0" smtClean="0"/>
              <a:t>Because specifically in Indonesia, the use of Information system based on Order processing is increasing drastically.</a:t>
            </a:r>
            <a:endParaRPr lang="en-US" dirty="0"/>
          </a:p>
        </p:txBody>
      </p:sp>
    </p:spTree>
    <p:extLst>
      <p:ext uri="{BB962C8B-B14F-4D97-AF65-F5344CB8AC3E}">
        <p14:creationId xmlns:p14="http://schemas.microsoft.com/office/powerpoint/2010/main" val="426534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processing Flow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5844" y="1866900"/>
            <a:ext cx="5636559" cy="3992563"/>
          </a:xfrm>
        </p:spPr>
      </p:pic>
      <p:sp>
        <p:nvSpPr>
          <p:cNvPr id="5" name="TextBox 4"/>
          <p:cNvSpPr txBox="1"/>
          <p:nvPr/>
        </p:nvSpPr>
        <p:spPr>
          <a:xfrm>
            <a:off x="698500" y="2133600"/>
            <a:ext cx="2483116" cy="923330"/>
          </a:xfrm>
          <a:prstGeom prst="rect">
            <a:avLst/>
          </a:prstGeom>
          <a:noFill/>
        </p:spPr>
        <p:txBody>
          <a:bodyPr wrap="none" rtlCol="0">
            <a:spAutoFit/>
          </a:bodyPr>
          <a:lstStyle/>
          <a:p>
            <a:r>
              <a:rPr lang="en-US" dirty="0" smtClean="0"/>
              <a:t>Example  :</a:t>
            </a:r>
          </a:p>
          <a:p>
            <a:r>
              <a:rPr lang="en-US" dirty="0" smtClean="0"/>
              <a:t>(Sales and Procurement</a:t>
            </a:r>
          </a:p>
          <a:p>
            <a:r>
              <a:rPr lang="en-US" dirty="0" smtClean="0"/>
              <a:t> Order Processing Flow)</a:t>
            </a:r>
            <a:endParaRPr lang="en-US" dirty="0"/>
          </a:p>
        </p:txBody>
      </p:sp>
      <p:sp>
        <p:nvSpPr>
          <p:cNvPr id="6" name="TextBox 5"/>
          <p:cNvSpPr txBox="1"/>
          <p:nvPr/>
        </p:nvSpPr>
        <p:spPr>
          <a:xfrm>
            <a:off x="3969456" y="5887296"/>
            <a:ext cx="4253087" cy="246221"/>
          </a:xfrm>
          <a:prstGeom prst="rect">
            <a:avLst/>
          </a:prstGeom>
          <a:noFill/>
        </p:spPr>
        <p:txBody>
          <a:bodyPr wrap="none" rtlCol="0">
            <a:spAutoFit/>
          </a:bodyPr>
          <a:lstStyle/>
          <a:p>
            <a:r>
              <a:rPr lang="en-US" sz="1000" dirty="0"/>
              <a:t>Source : http://www.sainsonic.com/media/wysiwyg/policy-photo/Procedure.jpg</a:t>
            </a:r>
          </a:p>
        </p:txBody>
      </p:sp>
    </p:spTree>
    <p:extLst>
      <p:ext uri="{BB962C8B-B14F-4D97-AF65-F5344CB8AC3E}">
        <p14:creationId xmlns:p14="http://schemas.microsoft.com/office/powerpoint/2010/main" val="3745248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3171" y="2181225"/>
            <a:ext cx="7693457" cy="3678238"/>
          </a:xfrm>
        </p:spPr>
      </p:pic>
      <p:sp>
        <p:nvSpPr>
          <p:cNvPr id="5" name="TextBox 4"/>
          <p:cNvSpPr txBox="1"/>
          <p:nvPr/>
        </p:nvSpPr>
        <p:spPr>
          <a:xfrm>
            <a:off x="460333" y="2181225"/>
            <a:ext cx="2411238" cy="369332"/>
          </a:xfrm>
          <a:prstGeom prst="rect">
            <a:avLst/>
          </a:prstGeom>
          <a:noFill/>
        </p:spPr>
        <p:txBody>
          <a:bodyPr wrap="none" rtlCol="0">
            <a:spAutoFit/>
          </a:bodyPr>
          <a:lstStyle/>
          <a:p>
            <a:r>
              <a:rPr lang="en-US" dirty="0" err="1" smtClean="0"/>
              <a:t>Lazada</a:t>
            </a:r>
            <a:r>
              <a:rPr lang="en-US" dirty="0" smtClean="0"/>
              <a:t> Online Shopping</a:t>
            </a:r>
            <a:endParaRPr lang="en-US" dirty="0"/>
          </a:p>
        </p:txBody>
      </p:sp>
      <p:sp>
        <p:nvSpPr>
          <p:cNvPr id="6" name="TextBox 5"/>
          <p:cNvSpPr txBox="1"/>
          <p:nvPr/>
        </p:nvSpPr>
        <p:spPr>
          <a:xfrm>
            <a:off x="6059915" y="6324732"/>
            <a:ext cx="1519968" cy="246221"/>
          </a:xfrm>
          <a:prstGeom prst="rect">
            <a:avLst/>
          </a:prstGeom>
          <a:noFill/>
        </p:spPr>
        <p:txBody>
          <a:bodyPr wrap="none" rtlCol="0">
            <a:spAutoFit/>
          </a:bodyPr>
          <a:lstStyle/>
          <a:p>
            <a:r>
              <a:rPr lang="en-US" sz="1000" dirty="0" smtClean="0"/>
              <a:t>Source : www.lazada.com</a:t>
            </a:r>
            <a:endParaRPr lang="en-US" sz="1000" dirty="0"/>
          </a:p>
        </p:txBody>
      </p:sp>
    </p:spTree>
    <p:extLst>
      <p:ext uri="{BB962C8B-B14F-4D97-AF65-F5344CB8AC3E}">
        <p14:creationId xmlns:p14="http://schemas.microsoft.com/office/powerpoint/2010/main" val="3779612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a:t>
            </a:r>
            <a:r>
              <a:rPr lang="en-US" dirty="0" err="1" smtClean="0">
                <a:solidFill>
                  <a:srgbClr val="FF0000"/>
                </a:solidFill>
              </a:rPr>
              <a:t>vs</a:t>
            </a:r>
            <a:r>
              <a:rPr lang="en-US" dirty="0" smtClean="0"/>
              <a:t> online</a:t>
            </a:r>
            <a:endParaRPr lang="en-US" dirty="0"/>
          </a:p>
        </p:txBody>
      </p:sp>
      <p:sp>
        <p:nvSpPr>
          <p:cNvPr id="6" name="TextBox 5"/>
          <p:cNvSpPr txBox="1"/>
          <p:nvPr/>
        </p:nvSpPr>
        <p:spPr>
          <a:xfrm>
            <a:off x="825891" y="2099256"/>
            <a:ext cx="2908983" cy="369332"/>
          </a:xfrm>
          <a:prstGeom prst="rect">
            <a:avLst/>
          </a:prstGeom>
          <a:noFill/>
        </p:spPr>
        <p:txBody>
          <a:bodyPr wrap="square" rtlCol="0">
            <a:spAutoFit/>
          </a:bodyPr>
          <a:lstStyle/>
          <a:p>
            <a:r>
              <a:rPr lang="en-US" dirty="0" smtClean="0"/>
              <a:t>For client</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59653121"/>
              </p:ext>
            </p:extLst>
          </p:nvPr>
        </p:nvGraphicFramePr>
        <p:xfrm>
          <a:off x="825891" y="2099256"/>
          <a:ext cx="10211470" cy="3027680"/>
        </p:xfrm>
        <a:graphic>
          <a:graphicData uri="http://schemas.openxmlformats.org/drawingml/2006/table">
            <a:tbl>
              <a:tblPr firstRow="1" bandRow="1">
                <a:tableStyleId>{5C22544A-7EE6-4342-B048-85BDC9FD1C3A}</a:tableStyleId>
              </a:tblPr>
              <a:tblGrid>
                <a:gridCol w="1500956"/>
                <a:gridCol w="4254257"/>
                <a:gridCol w="4456257"/>
              </a:tblGrid>
              <a:tr h="330155">
                <a:tc>
                  <a:txBody>
                    <a:bodyPr/>
                    <a:lstStyle/>
                    <a:p>
                      <a:pPr algn="ctr"/>
                      <a:r>
                        <a:rPr lang="en-US" dirty="0" smtClean="0">
                          <a:solidFill>
                            <a:schemeClr val="bg1"/>
                          </a:solidFill>
                        </a:rPr>
                        <a:t>User</a:t>
                      </a:r>
                      <a:endParaRPr lang="en-US" dirty="0">
                        <a:solidFill>
                          <a:schemeClr val="bg1"/>
                        </a:solidFill>
                      </a:endParaRPr>
                    </a:p>
                  </a:txBody>
                  <a:tcPr/>
                </a:tc>
                <a:tc>
                  <a:txBody>
                    <a:bodyPr/>
                    <a:lstStyle/>
                    <a:p>
                      <a:pPr algn="ctr"/>
                      <a:r>
                        <a:rPr lang="en-US" dirty="0" smtClean="0">
                          <a:solidFill>
                            <a:schemeClr val="bg1"/>
                          </a:solidFill>
                        </a:rPr>
                        <a:t>Manual</a:t>
                      </a:r>
                      <a:endParaRPr lang="en-US" dirty="0">
                        <a:solidFill>
                          <a:schemeClr val="bg1"/>
                        </a:solidFill>
                      </a:endParaRPr>
                    </a:p>
                  </a:txBody>
                  <a:tcPr/>
                </a:tc>
                <a:tc>
                  <a:txBody>
                    <a:bodyPr/>
                    <a:lstStyle/>
                    <a:p>
                      <a:pPr algn="ctr"/>
                      <a:r>
                        <a:rPr lang="en-US" dirty="0" smtClean="0">
                          <a:solidFill>
                            <a:schemeClr val="bg1"/>
                          </a:solidFill>
                        </a:rPr>
                        <a:t>Online</a:t>
                      </a:r>
                      <a:endParaRPr lang="en-US" dirty="0">
                        <a:solidFill>
                          <a:schemeClr val="bg1"/>
                        </a:solidFill>
                      </a:endParaRPr>
                    </a:p>
                  </a:txBody>
                  <a:tcPr/>
                </a:tc>
              </a:tr>
              <a:tr h="370840">
                <a:tc rowSpan="3">
                  <a:txBody>
                    <a:bodyPr/>
                    <a:lstStyle/>
                    <a:p>
                      <a:pPr algn="ctr"/>
                      <a:endParaRPr lang="en-US" dirty="0" smtClean="0"/>
                    </a:p>
                    <a:p>
                      <a:pPr algn="ctr"/>
                      <a:endParaRPr lang="en-US" dirty="0" smtClean="0"/>
                    </a:p>
                    <a:p>
                      <a:pPr algn="ctr"/>
                      <a:r>
                        <a:rPr lang="en-US" dirty="0" smtClean="0"/>
                        <a:t>Client</a:t>
                      </a:r>
                      <a:endParaRPr lang="en-US" dirty="0"/>
                    </a:p>
                  </a:txBody>
                  <a:tcPr/>
                </a:tc>
                <a:tc>
                  <a:txBody>
                    <a:bodyPr/>
                    <a:lstStyle/>
                    <a:p>
                      <a:r>
                        <a:rPr lang="en-US" dirty="0" smtClean="0"/>
                        <a:t>On</a:t>
                      </a:r>
                      <a:r>
                        <a:rPr lang="en-US" baseline="0" dirty="0" smtClean="0"/>
                        <a:t>site</a:t>
                      </a:r>
                      <a:endParaRPr lang="en-US" dirty="0"/>
                    </a:p>
                  </a:txBody>
                  <a:tcPr/>
                </a:tc>
                <a:tc>
                  <a:txBody>
                    <a:bodyPr/>
                    <a:lstStyle/>
                    <a:p>
                      <a:r>
                        <a:rPr lang="en-US" dirty="0" smtClean="0"/>
                        <a:t>Online</a:t>
                      </a:r>
                      <a:endParaRPr lang="en-US" dirty="0"/>
                    </a:p>
                  </a:txBody>
                  <a:tcPr/>
                </a:tc>
              </a:tr>
              <a:tr h="370840">
                <a:tc vMerge="1">
                  <a:txBody>
                    <a:bodyPr/>
                    <a:lstStyle/>
                    <a:p>
                      <a:endParaRPr lang="en-US" dirty="0"/>
                    </a:p>
                  </a:txBody>
                  <a:tcPr/>
                </a:tc>
                <a:tc>
                  <a:txBody>
                    <a:bodyPr/>
                    <a:lstStyle/>
                    <a:p>
                      <a:r>
                        <a:rPr lang="en-US" dirty="0" smtClean="0"/>
                        <a:t>Payments needs to be in-person</a:t>
                      </a:r>
                      <a:endParaRPr lang="en-US" dirty="0"/>
                    </a:p>
                  </a:txBody>
                  <a:tcPr/>
                </a:tc>
                <a:tc>
                  <a:txBody>
                    <a:bodyPr/>
                    <a:lstStyle/>
                    <a:p>
                      <a:r>
                        <a:rPr lang="en-US" b="0" dirty="0" smtClean="0"/>
                        <a:t>Payments</a:t>
                      </a:r>
                      <a:r>
                        <a:rPr lang="en-US" b="0" baseline="0" dirty="0" smtClean="0"/>
                        <a:t> using Bank Accounts or other alternatives</a:t>
                      </a:r>
                      <a:endParaRPr lang="en-US" b="0" dirty="0"/>
                    </a:p>
                  </a:txBody>
                  <a:tcPr/>
                </a:tc>
              </a:tr>
              <a:tr h="370840">
                <a:tc vMerge="1">
                  <a:txBody>
                    <a:bodyPr/>
                    <a:lstStyle/>
                    <a:p>
                      <a:endParaRPr lang="en-US" dirty="0"/>
                    </a:p>
                  </a:txBody>
                  <a:tcPr/>
                </a:tc>
                <a:tc>
                  <a:txBody>
                    <a:bodyPr/>
                    <a:lstStyle/>
                    <a:p>
                      <a:r>
                        <a:rPr lang="en-US" dirty="0" smtClean="0"/>
                        <a:t>Choosing</a:t>
                      </a:r>
                      <a:r>
                        <a:rPr lang="en-US" baseline="0" dirty="0" smtClean="0"/>
                        <a:t> items is particularly hard and tiring</a:t>
                      </a:r>
                      <a:endParaRPr lang="en-US" dirty="0"/>
                    </a:p>
                  </a:txBody>
                  <a:tcPr/>
                </a:tc>
                <a:tc>
                  <a:txBody>
                    <a:bodyPr/>
                    <a:lstStyle/>
                    <a:p>
                      <a:r>
                        <a:rPr lang="en-US" dirty="0" smtClean="0"/>
                        <a:t>The</a:t>
                      </a:r>
                      <a:r>
                        <a:rPr lang="en-US" baseline="0" dirty="0" smtClean="0"/>
                        <a:t> use of online catalogue and categorization makes choosing an item easier</a:t>
                      </a:r>
                      <a:endParaRPr lang="en-US" dirty="0"/>
                    </a:p>
                  </a:txBody>
                  <a:tcPr/>
                </a:tc>
              </a:tr>
              <a:tr h="370840">
                <a:tc rowSpan="2">
                  <a:txBody>
                    <a:bodyPr/>
                    <a:lstStyle/>
                    <a:p>
                      <a:endParaRPr lang="en-US" dirty="0" smtClean="0"/>
                    </a:p>
                    <a:p>
                      <a:pPr algn="ctr"/>
                      <a:r>
                        <a:rPr lang="en-US" dirty="0" err="1" smtClean="0"/>
                        <a:t>Pemilik</a:t>
                      </a:r>
                      <a:endParaRPr lang="en-US" dirty="0"/>
                    </a:p>
                  </a:txBody>
                  <a:tcPr/>
                </a:tc>
                <a:tc>
                  <a:txBody>
                    <a:bodyPr/>
                    <a:lstStyle/>
                    <a:p>
                      <a:r>
                        <a:rPr lang="en-US" dirty="0" smtClean="0"/>
                        <a:t>Customer</a:t>
                      </a:r>
                      <a:r>
                        <a:rPr lang="en-US" baseline="0" dirty="0" smtClean="0"/>
                        <a:t> limited to a particular area</a:t>
                      </a:r>
                      <a:endParaRPr lang="en-US" dirty="0"/>
                    </a:p>
                  </a:txBody>
                  <a:tcPr/>
                </a:tc>
                <a:tc>
                  <a:txBody>
                    <a:bodyPr/>
                    <a:lstStyle/>
                    <a:p>
                      <a:r>
                        <a:rPr lang="en-US" dirty="0" smtClean="0"/>
                        <a:t>Customer</a:t>
                      </a:r>
                      <a:r>
                        <a:rPr lang="en-US" baseline="0" dirty="0" smtClean="0"/>
                        <a:t> area is a lot wider </a:t>
                      </a:r>
                      <a:endParaRPr lang="en-US" dirty="0"/>
                    </a:p>
                  </a:txBody>
                  <a:tcPr/>
                </a:tc>
              </a:tr>
              <a:tr h="370840">
                <a:tc vMerge="1">
                  <a:txBody>
                    <a:bodyPr/>
                    <a:lstStyle/>
                    <a:p>
                      <a:endParaRPr lang="en-US" dirty="0"/>
                    </a:p>
                  </a:txBody>
                  <a:tcPr/>
                </a:tc>
                <a:tc>
                  <a:txBody>
                    <a:bodyPr/>
                    <a:lstStyle/>
                    <a:p>
                      <a:r>
                        <a:rPr lang="en-US" dirty="0" smtClean="0"/>
                        <a:t>Stock</a:t>
                      </a:r>
                      <a:r>
                        <a:rPr lang="en-US" baseline="0" dirty="0" smtClean="0"/>
                        <a:t> items is updated manually</a:t>
                      </a:r>
                      <a:endParaRPr lang="en-US" dirty="0"/>
                    </a:p>
                  </a:txBody>
                  <a:tcPr/>
                </a:tc>
                <a:tc>
                  <a:txBody>
                    <a:bodyPr/>
                    <a:lstStyle/>
                    <a:p>
                      <a:r>
                        <a:rPr lang="en-US" dirty="0" smtClean="0"/>
                        <a:t>Stock items is updated automatically by the</a:t>
                      </a:r>
                      <a:r>
                        <a:rPr lang="en-US" baseline="0" dirty="0" smtClean="0"/>
                        <a:t> system</a:t>
                      </a:r>
                      <a:endParaRPr lang="en-US" dirty="0"/>
                    </a:p>
                  </a:txBody>
                  <a:tcPr/>
                </a:tc>
              </a:tr>
            </a:tbl>
          </a:graphicData>
        </a:graphic>
      </p:graphicFrame>
    </p:spTree>
    <p:extLst>
      <p:ext uri="{BB962C8B-B14F-4D97-AF65-F5344CB8AC3E}">
        <p14:creationId xmlns:p14="http://schemas.microsoft.com/office/powerpoint/2010/main" val="2443994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IDEA OF OUR PROJECT </a:t>
            </a:r>
            <a:endParaRPr lang="en-US" dirty="0"/>
          </a:p>
        </p:txBody>
      </p:sp>
      <p:sp>
        <p:nvSpPr>
          <p:cNvPr id="3" name="Content Placeholder 2"/>
          <p:cNvSpPr>
            <a:spLocks noGrp="1"/>
          </p:cNvSpPr>
          <p:nvPr>
            <p:ph idx="1"/>
          </p:nvPr>
        </p:nvSpPr>
        <p:spPr/>
        <p:txBody>
          <a:bodyPr/>
          <a:lstStyle/>
          <a:p>
            <a:r>
              <a:rPr lang="en-US" dirty="0" smtClean="0"/>
              <a:t>Creating an Information System for an Online Shop that sells apparel</a:t>
            </a:r>
          </a:p>
          <a:p>
            <a:r>
              <a:rPr lang="en-US" dirty="0" smtClean="0"/>
              <a:t>Order Flow :</a:t>
            </a:r>
          </a:p>
          <a:p>
            <a:pPr marL="0" indent="0">
              <a:buNone/>
            </a:pPr>
            <a:endParaRPr lang="en-US" dirty="0" smtClean="0"/>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3187781041"/>
              </p:ext>
            </p:extLst>
          </p:nvPr>
        </p:nvGraphicFramePr>
        <p:xfrm>
          <a:off x="898657" y="3670480"/>
          <a:ext cx="9983989" cy="1622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1974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WhY</a:t>
            </a:r>
            <a:r>
              <a:rPr lang="en-US" dirty="0" smtClean="0"/>
              <a:t> ? </a:t>
            </a:r>
            <a:endParaRPr lang="en-US" dirty="0"/>
          </a:p>
        </p:txBody>
      </p:sp>
      <p:sp>
        <p:nvSpPr>
          <p:cNvPr id="3" name="Content Placeholder 2"/>
          <p:cNvSpPr>
            <a:spLocks noGrp="1"/>
          </p:cNvSpPr>
          <p:nvPr>
            <p:ph idx="1"/>
          </p:nvPr>
        </p:nvSpPr>
        <p:spPr/>
        <p:txBody>
          <a:bodyPr/>
          <a:lstStyle/>
          <a:p>
            <a:r>
              <a:rPr lang="en-US" dirty="0" smtClean="0"/>
              <a:t>Because online shop is far more popular on </a:t>
            </a:r>
            <a:r>
              <a:rPr lang="en-US" dirty="0"/>
              <a:t>T</a:t>
            </a:r>
            <a:r>
              <a:rPr lang="en-US" dirty="0" smtClean="0"/>
              <a:t>eenage </a:t>
            </a:r>
            <a:r>
              <a:rPr lang="en-US" dirty="0"/>
              <a:t>C</a:t>
            </a:r>
            <a:r>
              <a:rPr lang="en-US" dirty="0" smtClean="0"/>
              <a:t>onsumer.  And usually, what they’re trying to find in Online shop is related to fashion and apparel. </a:t>
            </a:r>
            <a:endParaRPr lang="en-US" dirty="0"/>
          </a:p>
        </p:txBody>
      </p:sp>
    </p:spTree>
    <p:extLst>
      <p:ext uri="{BB962C8B-B14F-4D97-AF65-F5344CB8AC3E}">
        <p14:creationId xmlns:p14="http://schemas.microsoft.com/office/powerpoint/2010/main" val="3734795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 OF PROBLEM</a:t>
            </a:r>
            <a:endParaRPr lang="en-US" dirty="0"/>
          </a:p>
        </p:txBody>
      </p:sp>
      <p:sp>
        <p:nvSpPr>
          <p:cNvPr id="3" name="Content Placeholder 2"/>
          <p:cNvSpPr>
            <a:spLocks noGrp="1"/>
          </p:cNvSpPr>
          <p:nvPr>
            <p:ph idx="1"/>
          </p:nvPr>
        </p:nvSpPr>
        <p:spPr/>
        <p:txBody>
          <a:bodyPr/>
          <a:lstStyle/>
          <a:p>
            <a:r>
              <a:rPr lang="en-US" dirty="0" smtClean="0"/>
              <a:t>Items database is updated automatically by the system when the customer choosing an order</a:t>
            </a:r>
          </a:p>
          <a:p>
            <a:r>
              <a:rPr lang="en-US" dirty="0" smtClean="0"/>
              <a:t>The System doesn’t process discount and shipment fee</a:t>
            </a:r>
          </a:p>
          <a:p>
            <a:r>
              <a:rPr lang="en-US" dirty="0" smtClean="0"/>
              <a:t>No limit on minimum order</a:t>
            </a:r>
          </a:p>
          <a:p>
            <a:r>
              <a:rPr lang="en-US" dirty="0" smtClean="0"/>
              <a:t>No limit on booking an item</a:t>
            </a:r>
          </a:p>
          <a:p>
            <a:endParaRPr lang="en-US" dirty="0" smtClean="0"/>
          </a:p>
        </p:txBody>
      </p:sp>
    </p:spTree>
    <p:extLst>
      <p:ext uri="{BB962C8B-B14F-4D97-AF65-F5344CB8AC3E}">
        <p14:creationId xmlns:p14="http://schemas.microsoft.com/office/powerpoint/2010/main" val="388701816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Dividend</Template>
  <TotalTime>345</TotalTime>
  <Words>437</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Gill Sans MT</vt:lpstr>
      <vt:lpstr>Wingdings 2</vt:lpstr>
      <vt:lpstr>Dividend</vt:lpstr>
      <vt:lpstr>ORDER PROCESSING</vt:lpstr>
      <vt:lpstr>Description</vt:lpstr>
      <vt:lpstr>Why order processing</vt:lpstr>
      <vt:lpstr>ORDER processing Flow</vt:lpstr>
      <vt:lpstr>ExAMPle</vt:lpstr>
      <vt:lpstr>Manual vs online</vt:lpstr>
      <vt:lpstr>THE IDEA OF OUR PROJECT </vt:lpstr>
      <vt:lpstr>WhY ? </vt:lpstr>
      <vt:lpstr>LIMITATION OF PROBLEM</vt:lpstr>
      <vt:lpstr>Data flow diagram</vt:lpstr>
      <vt:lpstr>Er diagram</vt:lpstr>
      <vt:lpstr>FLOW MAP</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ORDER PROCESSING</dc:title>
  <dc:creator>notebook</dc:creator>
  <cp:lastModifiedBy>notebook</cp:lastModifiedBy>
  <cp:revision>28</cp:revision>
  <dcterms:created xsi:type="dcterms:W3CDTF">2014-09-06T06:31:19Z</dcterms:created>
  <dcterms:modified xsi:type="dcterms:W3CDTF">2014-09-18T17:01:21Z</dcterms:modified>
</cp:coreProperties>
</file>