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719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045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44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78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441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9967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31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455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246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500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26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23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422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300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252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347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0AF9-6F29-488F-A9B9-DBF6078453C8}" type="datetimeFigureOut">
              <a:rPr lang="id-ID" smtClean="0"/>
              <a:t>02/01/2021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46DAC8-FA78-41F8-A631-1406F77F2A2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065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9D5-F063-453D-87D6-6882F2A64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Mini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EA234-4DA4-42D5-A022-967A81595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Annisa Nur Indriyanti</a:t>
            </a:r>
          </a:p>
        </p:txBody>
      </p:sp>
    </p:spTree>
    <p:extLst>
      <p:ext uri="{BB962C8B-B14F-4D97-AF65-F5344CB8AC3E}">
        <p14:creationId xmlns:p14="http://schemas.microsoft.com/office/powerpoint/2010/main" val="393982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A457-5F54-4500-B019-5C1B86B3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4" y="96663"/>
            <a:ext cx="8596668" cy="530087"/>
          </a:xfrm>
        </p:spPr>
        <p:txBody>
          <a:bodyPr>
            <a:normAutofit fontScale="90000"/>
          </a:bodyPr>
          <a:lstStyle/>
          <a:p>
            <a:r>
              <a:rPr lang="id-ID" dirty="0">
                <a:solidFill>
                  <a:schemeClr val="tx1"/>
                </a:solidFill>
              </a:rPr>
              <a:t>Penjelasan</a:t>
            </a:r>
            <a:r>
              <a:rPr lang="id-ID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06B68D-0ADB-4A49-81BA-41CC7DA6C255}"/>
              </a:ext>
            </a:extLst>
          </p:cNvPr>
          <p:cNvSpPr/>
          <p:nvPr/>
        </p:nvSpPr>
        <p:spPr>
          <a:xfrm>
            <a:off x="677334" y="741879"/>
            <a:ext cx="7817309" cy="112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d-ID" sz="1200" b="0" i="0" dirty="0">
                <a:effectLst/>
                <a:latin typeface="Arial" panose="020B0604020202020204" pitchFamily="34" charset="0"/>
              </a:rPr>
              <a:t>Cilsylify merupakan perusahaan Music Streaming Apps mirip Spotify. Saat ini mereka ingin</a:t>
            </a:r>
          </a:p>
          <a:p>
            <a:pPr algn="l"/>
            <a:r>
              <a:rPr lang="id-ID" sz="1200" b="0" i="0" dirty="0">
                <a:effectLst/>
                <a:latin typeface="Arial" panose="020B0604020202020204" pitchFamily="34" charset="0"/>
              </a:rPr>
              <a:t>meng-hire seorang Data Engineer, yaitu Anda. Tapi mereka akan test dulu seberapa bagus</a:t>
            </a:r>
          </a:p>
          <a:p>
            <a:pPr algn="l"/>
            <a:r>
              <a:rPr lang="id-ID" sz="1200" b="0" i="0" dirty="0">
                <a:effectLst/>
                <a:latin typeface="Arial" panose="020B0604020202020204" pitchFamily="34" charset="0"/>
              </a:rPr>
              <a:t>skill database, Linux dan ngoding Anda. Anda diberikan database mentah berisi daftar</a:t>
            </a:r>
          </a:p>
          <a:p>
            <a:pPr algn="l"/>
            <a:r>
              <a:rPr lang="id-ID" sz="1200" b="0" i="0" dirty="0">
                <a:effectLst/>
                <a:latin typeface="Arial" panose="020B0604020202020204" pitchFamily="34" charset="0"/>
              </a:rPr>
              <a:t>Invoice, Pembelian, dan data User.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478188-5D4F-4CAF-9BE5-866CE3836EAA}"/>
              </a:ext>
            </a:extLst>
          </p:cNvPr>
          <p:cNvSpPr/>
          <p:nvPr/>
        </p:nvSpPr>
        <p:spPr>
          <a:xfrm>
            <a:off x="677334" y="2077278"/>
            <a:ext cx="6480313" cy="129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d-ID" sz="1200" b="0" i="0" dirty="0">
                <a:effectLst/>
                <a:latin typeface="Arial" panose="020B0604020202020204" pitchFamily="34" charset="0"/>
              </a:rPr>
              <a:t>Goal dari small project ini adalah Anda dapat mengimplementasikan ilmu yang telah</a:t>
            </a:r>
          </a:p>
          <a:p>
            <a:pPr algn="l"/>
            <a:r>
              <a:rPr lang="id-ID" sz="1200" b="0" i="0" dirty="0">
                <a:effectLst/>
                <a:latin typeface="Arial" panose="020B0604020202020204" pitchFamily="34" charset="0"/>
              </a:rPr>
              <a:t>didapatkan selama pembelajaran 1 bulan terakhir. Dari data yang diberikan, Anda dituntut</a:t>
            </a:r>
          </a:p>
          <a:p>
            <a:pPr algn="l"/>
            <a:r>
              <a:rPr lang="id-ID" sz="1200" b="0" i="0" dirty="0">
                <a:effectLst/>
                <a:latin typeface="Arial" panose="020B0604020202020204" pitchFamily="34" charset="0"/>
              </a:rPr>
              <a:t>untuk dapat mengolah secara sederhana database tersebut, dan juga membuat program</a:t>
            </a:r>
          </a:p>
          <a:p>
            <a:pPr algn="l"/>
            <a:r>
              <a:rPr lang="id-ID" sz="1200" b="0" i="0" dirty="0">
                <a:effectLst/>
                <a:latin typeface="Arial" panose="020B0604020202020204" pitchFamily="34" charset="0"/>
              </a:rPr>
              <a:t>sederhana menggunakan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27F71E-BA53-4EE3-92D8-D669B962E07D}"/>
              </a:ext>
            </a:extLst>
          </p:cNvPr>
          <p:cNvSpPr/>
          <p:nvPr/>
        </p:nvSpPr>
        <p:spPr>
          <a:xfrm>
            <a:off x="677334" y="3606247"/>
            <a:ext cx="7606747" cy="112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200" b="1" dirty="0"/>
              <a:t>Download file CSV:</a:t>
            </a:r>
          </a:p>
          <a:p>
            <a:pPr algn="l"/>
            <a:r>
              <a:rPr lang="nn-NO" sz="1200" b="0" i="0" dirty="0">
                <a:effectLst/>
                <a:latin typeface="Arial" panose="020B0604020202020204" pitchFamily="34" charset="0"/>
              </a:rPr>
              <a:t>Daftar user yang sudah bayar</a:t>
            </a:r>
          </a:p>
          <a:p>
            <a:pPr algn="l"/>
            <a:r>
              <a:rPr lang="nn-NO" sz="1200" b="0" i="0" dirty="0">
                <a:effectLst/>
                <a:latin typeface="Arial" panose="020B0604020202020204" pitchFamily="34" charset="0"/>
              </a:rPr>
              <a:t>Daftar user yang sudah cetak invoice tapi belum baya</a:t>
            </a:r>
            <a:r>
              <a:rPr lang="id-ID" sz="1200" b="0" i="0" dirty="0">
                <a:effectLst/>
                <a:latin typeface="Arial" panose="020B0604020202020204" pitchFamily="34" charset="0"/>
              </a:rPr>
              <a:t>r</a:t>
            </a:r>
            <a:endParaRPr lang="nn-NO" sz="1200" b="0" i="0" dirty="0">
              <a:effectLst/>
              <a:latin typeface="Arial" panose="020B0604020202020204" pitchFamily="34" charset="0"/>
            </a:endParaRPr>
          </a:p>
          <a:p>
            <a:pPr algn="ctr"/>
            <a:endParaRPr lang="id-ID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F9DC8D-D3EC-424E-A244-B95AE5E8252D}"/>
              </a:ext>
            </a:extLst>
          </p:cNvPr>
          <p:cNvSpPr/>
          <p:nvPr/>
        </p:nvSpPr>
        <p:spPr>
          <a:xfrm>
            <a:off x="677333" y="4963181"/>
            <a:ext cx="7606747" cy="1636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/>
              <a:t>Pisahkan data yang sudah bayar:</a:t>
            </a:r>
          </a:p>
          <a:p>
            <a:r>
              <a:rPr lang="id-ID" sz="1400" dirty="0"/>
              <a:t>Awal tahun Januari – Maret</a:t>
            </a:r>
          </a:p>
          <a:p>
            <a:r>
              <a:rPr lang="id-ID" sz="1400" dirty="0"/>
              <a:t>Akhir Tahun Oktober – Desember</a:t>
            </a:r>
          </a:p>
          <a:p>
            <a:endParaRPr lang="id-ID" sz="1400" dirty="0"/>
          </a:p>
          <a:p>
            <a:r>
              <a:rPr lang="id-ID" sz="1400" dirty="0"/>
              <a:t>Belum Bayar</a:t>
            </a:r>
          </a:p>
          <a:p>
            <a:r>
              <a:rPr lang="id-ID" sz="1400" dirty="0"/>
              <a:t>Lalu berikan pesan kepada yang sudah bayar di: Awal Tahun, Akhir Tahun dan Belum Bayar.</a:t>
            </a:r>
          </a:p>
        </p:txBody>
      </p:sp>
    </p:spTree>
    <p:extLst>
      <p:ext uri="{BB962C8B-B14F-4D97-AF65-F5344CB8AC3E}">
        <p14:creationId xmlns:p14="http://schemas.microsoft.com/office/powerpoint/2010/main" val="410740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FD77-EF87-4BD2-AE6E-0C3B22FB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743" y="172278"/>
            <a:ext cx="2503188" cy="636104"/>
          </a:xfrm>
        </p:spPr>
        <p:txBody>
          <a:bodyPr>
            <a:normAutofit fontScale="90000"/>
          </a:bodyPr>
          <a:lstStyle/>
          <a:p>
            <a:r>
              <a:rPr lang="id-ID" dirty="0"/>
              <a:t>Flowchart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FF02EE9-BEE6-4AFC-A9D9-DBC3DE83B231}"/>
              </a:ext>
            </a:extLst>
          </p:cNvPr>
          <p:cNvSpPr/>
          <p:nvPr/>
        </p:nvSpPr>
        <p:spPr>
          <a:xfrm>
            <a:off x="1470992" y="754714"/>
            <a:ext cx="2239618" cy="4505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DB79A-6CF8-42E3-BF94-A2460FD4366F}"/>
              </a:ext>
            </a:extLst>
          </p:cNvPr>
          <p:cNvSpPr/>
          <p:nvPr/>
        </p:nvSpPr>
        <p:spPr>
          <a:xfrm>
            <a:off x="1543879" y="1499650"/>
            <a:ext cx="209384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Impor file csv melalui Dbeaver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13124-CCFB-4AC2-929A-B0C9AFAAA2CE}"/>
              </a:ext>
            </a:extLst>
          </p:cNvPr>
          <p:cNvSpPr/>
          <p:nvPr/>
        </p:nvSpPr>
        <p:spPr>
          <a:xfrm>
            <a:off x="1543879" y="2287159"/>
            <a:ext cx="209384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Cleansing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ED73-69B5-40B0-981D-EC770663334C}"/>
              </a:ext>
            </a:extLst>
          </p:cNvPr>
          <p:cNvSpPr/>
          <p:nvPr/>
        </p:nvSpPr>
        <p:spPr>
          <a:xfrm>
            <a:off x="1543879" y="3111609"/>
            <a:ext cx="209384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Create table di Dbeaver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FD4C12-390B-4999-B70A-18AA7677B0BA}"/>
              </a:ext>
            </a:extLst>
          </p:cNvPr>
          <p:cNvSpPr/>
          <p:nvPr/>
        </p:nvSpPr>
        <p:spPr>
          <a:xfrm>
            <a:off x="1543880" y="4648201"/>
            <a:ext cx="2093844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Declair Variable di Vscode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09347-DA1C-4F02-95A3-ADF85516DFE0}"/>
              </a:ext>
            </a:extLst>
          </p:cNvPr>
          <p:cNvSpPr/>
          <p:nvPr/>
        </p:nvSpPr>
        <p:spPr>
          <a:xfrm>
            <a:off x="1543879" y="3934738"/>
            <a:ext cx="2093844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Create Maven Project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DCEC5930-2A31-40D6-AE3C-1B78940212E0}"/>
              </a:ext>
            </a:extLst>
          </p:cNvPr>
          <p:cNvSpPr/>
          <p:nvPr/>
        </p:nvSpPr>
        <p:spPr>
          <a:xfrm>
            <a:off x="1470992" y="5580822"/>
            <a:ext cx="2239618" cy="45057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Finish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9781F4-DFC1-4990-9062-8F0F72ABD10A}"/>
              </a:ext>
            </a:extLst>
          </p:cNvPr>
          <p:cNvCxnSpPr/>
          <p:nvPr/>
        </p:nvCxnSpPr>
        <p:spPr>
          <a:xfrm flipV="1">
            <a:off x="2809461" y="2027583"/>
            <a:ext cx="0" cy="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369A3-8ACD-4B09-8FE1-C883846C5A62}"/>
              </a:ext>
            </a:extLst>
          </p:cNvPr>
          <p:cNvCxnSpPr/>
          <p:nvPr/>
        </p:nvCxnSpPr>
        <p:spPr>
          <a:xfrm flipV="1">
            <a:off x="2961861" y="2179983"/>
            <a:ext cx="0" cy="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F1B737-97F2-4D04-94B8-BF6305D286B7}"/>
              </a:ext>
            </a:extLst>
          </p:cNvPr>
          <p:cNvCxnSpPr>
            <a:stCxn id="8" idx="2"/>
          </p:cNvCxnSpPr>
          <p:nvPr/>
        </p:nvCxnSpPr>
        <p:spPr>
          <a:xfrm flipH="1">
            <a:off x="2590801" y="5284305"/>
            <a:ext cx="1" cy="19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E500A1-BBD5-42B4-96BE-B3B5F11F1489}"/>
              </a:ext>
            </a:extLst>
          </p:cNvPr>
          <p:cNvCxnSpPr>
            <a:cxnSpLocks/>
          </p:cNvCxnSpPr>
          <p:nvPr/>
        </p:nvCxnSpPr>
        <p:spPr>
          <a:xfrm>
            <a:off x="2551044" y="1192366"/>
            <a:ext cx="0" cy="3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5D57AF-E43E-4850-B97D-DD8FF7CB42C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590801" y="2923263"/>
            <a:ext cx="0" cy="1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7EB8F7-CCF9-4EDE-B1A2-FCA2B7FA21B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90801" y="2135754"/>
            <a:ext cx="0" cy="15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F02DD5-87D8-470E-980F-2DEAB4635071}"/>
              </a:ext>
            </a:extLst>
          </p:cNvPr>
          <p:cNvCxnSpPr>
            <a:cxnSpLocks/>
          </p:cNvCxnSpPr>
          <p:nvPr/>
        </p:nvCxnSpPr>
        <p:spPr>
          <a:xfrm>
            <a:off x="2438400" y="3747713"/>
            <a:ext cx="0" cy="18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DFCD1E-DD61-4A94-9458-1126B90C3F72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590801" y="4417780"/>
            <a:ext cx="1" cy="23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54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92CF-DEFB-4088-BA62-0308075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Import file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98721-17E9-4D13-B10B-6E285130F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17" y="1488281"/>
            <a:ext cx="6903701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1AF7BB-8763-4B0E-89B8-DD40A00BB0DD}"/>
              </a:ext>
            </a:extLst>
          </p:cNvPr>
          <p:cNvSpPr txBox="1"/>
          <p:nvPr/>
        </p:nvSpPr>
        <p:spPr>
          <a:xfrm>
            <a:off x="1523817" y="5648234"/>
            <a:ext cx="4412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Caranya: klik import data pada bigdatapublic dbeaver – pilih file-preview –cleansing data kurang bagus di kata item ada tanda kurung dua-oke.</a:t>
            </a:r>
          </a:p>
        </p:txBody>
      </p:sp>
    </p:spTree>
    <p:extLst>
      <p:ext uri="{BB962C8B-B14F-4D97-AF65-F5344CB8AC3E}">
        <p14:creationId xmlns:p14="http://schemas.microsoft.com/office/powerpoint/2010/main" val="100081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9F1C-2DF3-481A-8D79-8FAD4388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93" y="145252"/>
            <a:ext cx="8161868" cy="750030"/>
          </a:xfrm>
        </p:spPr>
        <p:txBody>
          <a:bodyPr>
            <a:normAutofit fontScale="90000"/>
          </a:bodyPr>
          <a:lstStyle/>
          <a:p>
            <a:r>
              <a:rPr lang="id-ID" dirty="0"/>
              <a:t>Create table dan cleansing data di Dbeaver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4E27D-283B-4212-B343-FFDE4EC113C8}"/>
              </a:ext>
            </a:extLst>
          </p:cNvPr>
          <p:cNvSpPr txBox="1"/>
          <p:nvPr/>
        </p:nvSpPr>
        <p:spPr>
          <a:xfrm>
            <a:off x="821450" y="5712595"/>
            <a:ext cx="4663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/>
              <a:t>Create table-memilih kolom apa saja yang ingin diinput-memisahkan pembayaran yg sudah –kemudian dipisahkan menjadi satu karena kata succesfull ada 2. dan untuk yang belum bayar itu pake query like ‘waiting’.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2458E95-BF5D-495C-9F08-34E29153D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1" y="1145405"/>
            <a:ext cx="4956313" cy="75003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C8FC5-829E-4C5D-BD3E-54E2443F8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1" y="2430723"/>
            <a:ext cx="4956313" cy="31228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E08E85-0F5A-4BEF-A884-0B8403320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38" y="1310783"/>
            <a:ext cx="4956314" cy="35547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8A9AFD-F693-4FE5-939A-5A2710B91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69" y="5343274"/>
            <a:ext cx="4956313" cy="12003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6D27C7-7127-4042-A51A-288F8A115036}"/>
              </a:ext>
            </a:extLst>
          </p:cNvPr>
          <p:cNvSpPr txBox="1"/>
          <p:nvPr/>
        </p:nvSpPr>
        <p:spPr>
          <a:xfrm>
            <a:off x="821450" y="748386"/>
            <a:ext cx="930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/>
              <a:t>Percobaan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3B119-EF4E-4404-BA9D-1029E377A5EE}"/>
              </a:ext>
            </a:extLst>
          </p:cNvPr>
          <p:cNvSpPr txBox="1"/>
          <p:nvPr/>
        </p:nvSpPr>
        <p:spPr>
          <a:xfrm>
            <a:off x="821450" y="2054460"/>
            <a:ext cx="298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Create table awal tahun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54DA5E-7432-474D-A65F-BA335FA15ECA}"/>
              </a:ext>
            </a:extLst>
          </p:cNvPr>
          <p:cNvSpPr txBox="1"/>
          <p:nvPr/>
        </p:nvSpPr>
        <p:spPr>
          <a:xfrm>
            <a:off x="6414238" y="975909"/>
            <a:ext cx="298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Create table akhir tahun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CE6FC-CCF2-43B3-89CE-36680F2CBFF0}"/>
              </a:ext>
            </a:extLst>
          </p:cNvPr>
          <p:cNvSpPr txBox="1"/>
          <p:nvPr/>
        </p:nvSpPr>
        <p:spPr>
          <a:xfrm>
            <a:off x="6561669" y="4950505"/>
            <a:ext cx="298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/>
              <a:t>Create table awal belum bayar</a:t>
            </a:r>
          </a:p>
        </p:txBody>
      </p:sp>
    </p:spTree>
    <p:extLst>
      <p:ext uri="{BB962C8B-B14F-4D97-AF65-F5344CB8AC3E}">
        <p14:creationId xmlns:p14="http://schemas.microsoft.com/office/powerpoint/2010/main" val="187334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CDEE-0AC1-4359-9C1E-B97AFFF2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25" y="318052"/>
            <a:ext cx="8596668" cy="649357"/>
          </a:xfrm>
        </p:spPr>
        <p:txBody>
          <a:bodyPr/>
          <a:lstStyle/>
          <a:p>
            <a:r>
              <a:rPr lang="id-ID" dirty="0"/>
              <a:t>Maven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B9063-7372-4138-A397-7C6E1ED37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9" y="5118604"/>
            <a:ext cx="2438740" cy="151468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E4E1A1-8921-4FDE-AA23-526D6E32E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99" y="77348"/>
            <a:ext cx="5458587" cy="1400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59332-CF10-4BBA-BE69-3440EC20A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48" y="1718422"/>
            <a:ext cx="4534533" cy="1000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F28A5F-8063-46F5-A7C3-13615A9BC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99" y="2858784"/>
            <a:ext cx="5458587" cy="1859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E213F4-DD72-488E-81E9-79115E4C2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64" y="4858668"/>
            <a:ext cx="4406848" cy="20382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B90D3E-44E9-4A11-AB02-B27A5237DF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9" y="3590128"/>
            <a:ext cx="2981741" cy="1362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977F5E-BEA7-4EFA-AB95-91DC16E11B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9" y="967409"/>
            <a:ext cx="1985685" cy="23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3E4730-4BB7-428B-996C-E0A397031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88" y="4659059"/>
            <a:ext cx="5849166" cy="1648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561ABF-4777-4246-8827-C086EC303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52" y="2942168"/>
            <a:ext cx="8135485" cy="1505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CADD2-632E-4CDE-8C7B-E949C4D38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52" y="550886"/>
            <a:ext cx="4734002" cy="185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6EC3-0E14-4A05-A92D-BE71FC63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rmAutofit fontScale="90000"/>
          </a:bodyPr>
          <a:lstStyle/>
          <a:p>
            <a:r>
              <a:rPr lang="id-ID" dirty="0"/>
              <a:t>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1C429-688C-4FE9-B788-ADD835EC6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5" y="1714763"/>
            <a:ext cx="4715533" cy="10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48BB9C-CEF9-4E3A-B47A-697C22A22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5" y="3018182"/>
            <a:ext cx="5191850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2B035-DF83-4F81-8695-0AD1E50E5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5" y="4990925"/>
            <a:ext cx="820217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30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2928</TotalTime>
  <Words>258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Mini Project </vt:lpstr>
      <vt:lpstr>Penjelasan </vt:lpstr>
      <vt:lpstr>Flowchart</vt:lpstr>
      <vt:lpstr>Import file CSV</vt:lpstr>
      <vt:lpstr>Create table dan cleansing data di Dbeaver</vt:lpstr>
      <vt:lpstr>Maven Project</vt:lpstr>
      <vt:lpstr>PowerPoint Presentation</vt:lpstr>
      <vt:lpstr>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2020-12-26T09:12:02Z</dcterms:created>
  <dcterms:modified xsi:type="dcterms:W3CDTF">2021-01-02T03:31:25Z</dcterms:modified>
</cp:coreProperties>
</file>