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46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09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028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326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64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37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980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57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61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53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9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36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81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299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449A0A-C263-49B0-A25E-143E777DBE46}" type="datetimeFigureOut">
              <a:rPr lang="id-ID" smtClean="0"/>
              <a:t>25/01/2021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EB9959-E2FA-4A5D-89E9-E621648B2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8102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0B86-03EE-49E4-B25D-BF5884A82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274" y="2730385"/>
            <a:ext cx="8001000" cy="954157"/>
          </a:xfrm>
        </p:spPr>
        <p:txBody>
          <a:bodyPr/>
          <a:lstStyle/>
          <a:p>
            <a:r>
              <a:rPr lang="id-ID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D489-10B9-4CEF-9C3E-441772BC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954158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chemeClr val="tx1">
                    <a:lumMod val="95000"/>
                  </a:schemeClr>
                </a:solidFill>
              </a:rPr>
              <a:t>Spark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+ Hive In GCP</a:t>
            </a:r>
            <a:endParaRPr lang="id-ID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23065-1990-42EF-8325-D3460F88B3CF}"/>
              </a:ext>
            </a:extLst>
          </p:cNvPr>
          <p:cNvSpPr/>
          <p:nvPr/>
        </p:nvSpPr>
        <p:spPr>
          <a:xfrm>
            <a:off x="7328452" y="5237246"/>
            <a:ext cx="3962400" cy="10575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Annisa</a:t>
            </a:r>
            <a:r>
              <a:rPr lang="en-US" dirty="0"/>
              <a:t> Nur </a:t>
            </a:r>
            <a:r>
              <a:rPr lang="en-US" dirty="0" err="1"/>
              <a:t>Indriyanti</a:t>
            </a:r>
            <a:endParaRPr lang="id-ID" dirty="0"/>
          </a:p>
          <a:p>
            <a:pPr algn="ctr"/>
            <a:r>
              <a:rPr lang="id-ID"/>
              <a:t>Data Engineer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41332-F7A5-4DCB-A858-A34CDB99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1253656"/>
            <a:ext cx="1431235" cy="14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70BDB-3297-4D61-B16C-A7C5BB76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50" y="5107610"/>
            <a:ext cx="4232345" cy="1064590"/>
          </a:xfrm>
        </p:spPr>
        <p:txBody>
          <a:bodyPr/>
          <a:lstStyle/>
          <a:p>
            <a:r>
              <a:rPr lang="id-ID" dirty="0"/>
              <a:t>Requirement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2E7BC1-6DD3-4374-AE15-64D02451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64558"/>
            <a:ext cx="11163231" cy="4403035"/>
          </a:xfrm>
        </p:spPr>
        <p:txBody>
          <a:bodyPr>
            <a:normAutofit/>
          </a:bodyPr>
          <a:lstStyle/>
          <a:p>
            <a:pPr algn="l"/>
            <a:r>
              <a:rPr lang="id-ID" b="0" i="0" dirty="0">
                <a:effectLst/>
                <a:latin typeface="Arial" panose="020B0604020202020204" pitchFamily="34" charset="0"/>
              </a:rPr>
              <a:t>1. Item yang sering dibeli (berdasarkan column description</a:t>
            </a:r>
          </a:p>
          <a:p>
            <a:pPr algn="l"/>
            <a:r>
              <a:rPr lang="id-ID" b="0" i="0" dirty="0">
                <a:effectLst/>
                <a:latin typeface="Arial" panose="020B0604020202020204" pitchFamily="34" charset="0"/>
              </a:rPr>
              <a:t>2.Item yang sering dibeli (berdasarkan column stock code</a:t>
            </a:r>
          </a:p>
          <a:p>
            <a:pPr algn="l"/>
            <a:r>
              <a:rPr lang="id-ID" b="0" i="0" dirty="0">
                <a:effectLst/>
                <a:latin typeface="Arial" panose="020B0604020202020204" pitchFamily="34" charset="0"/>
              </a:rPr>
              <a:t>3.Tanggal pembelian terbanyak item yang sering dibeli (sesuai point no 2).</a:t>
            </a:r>
          </a:p>
          <a:p>
            <a:pPr algn="l"/>
            <a:r>
              <a:rPr lang="id-ID" b="0" i="0" dirty="0">
                <a:effectLst/>
                <a:latin typeface="Arial" panose="020B0604020202020204" pitchFamily="34" charset="0"/>
              </a:rPr>
              <a:t>4.Negara pembeli item terbanyak sesuai stock code (berdasarkan column country)</a:t>
            </a:r>
          </a:p>
          <a:p>
            <a:pPr algn="l"/>
            <a:r>
              <a:rPr lang="id-ID" b="0" i="0" dirty="0">
                <a:effectLst/>
                <a:latin typeface="Arial" panose="020B0604020202020204" pitchFamily="34" charset="0"/>
              </a:rPr>
              <a:t>5.Setelah itu, cari juga nilai minimum dari item yang sama, di negara mana yang memiliki penjualan paling kecil</a:t>
            </a:r>
          </a:p>
          <a:p>
            <a:pPr algn="l"/>
            <a:endParaRPr lang="id-ID" b="0" i="0" dirty="0">
              <a:effectLst/>
              <a:latin typeface="Arial" panose="020B0604020202020204" pitchFamily="34" charset="0"/>
            </a:endParaRPr>
          </a:p>
          <a:p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2D808-76B8-4BE6-B58D-9EB5BCE580B5}"/>
              </a:ext>
            </a:extLst>
          </p:cNvPr>
          <p:cNvSpPr txBox="1"/>
          <p:nvPr/>
        </p:nvSpPr>
        <p:spPr>
          <a:xfrm>
            <a:off x="684211" y="395117"/>
            <a:ext cx="4152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Show Insight: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99776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006A-0691-47FD-AE26-42E7D768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06165"/>
            <a:ext cx="8534400" cy="932069"/>
          </a:xfrm>
        </p:spPr>
        <p:txBody>
          <a:bodyPr/>
          <a:lstStyle/>
          <a:p>
            <a:r>
              <a:rPr lang="id-ID" dirty="0"/>
              <a:t>Flowchart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C0104-E516-45A5-A88E-EAF020D2CFD9}"/>
              </a:ext>
            </a:extLst>
          </p:cNvPr>
          <p:cNvSpPr/>
          <p:nvPr/>
        </p:nvSpPr>
        <p:spPr>
          <a:xfrm>
            <a:off x="9504629" y="427341"/>
            <a:ext cx="1833701" cy="114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maven project</a:t>
            </a:r>
          </a:p>
          <a:p>
            <a:pPr algn="ctr"/>
            <a:r>
              <a:rPr lang="id-ID" dirty="0"/>
              <a:t>Spark session</a:t>
            </a:r>
          </a:p>
          <a:p>
            <a:pPr algn="ctr"/>
            <a:r>
              <a:rPr lang="id-ID" dirty="0"/>
              <a:t>Spark sql.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88542-D41C-4A58-853C-BD09CB3AAA06}"/>
              </a:ext>
            </a:extLst>
          </p:cNvPr>
          <p:cNvSpPr/>
          <p:nvPr/>
        </p:nvSpPr>
        <p:spPr>
          <a:xfrm>
            <a:off x="6387030" y="511174"/>
            <a:ext cx="1833701" cy="114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Mencoba query nomer 1,2,3,4,5 di Dbeaver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DB2CD-29E7-4054-807F-A9BD598E8708}"/>
              </a:ext>
            </a:extLst>
          </p:cNvPr>
          <p:cNvSpPr/>
          <p:nvPr/>
        </p:nvSpPr>
        <p:spPr>
          <a:xfrm>
            <a:off x="3515071" y="536330"/>
            <a:ext cx="1833701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Download File 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ECDA54C-D132-45E9-BF9B-F57C28090EF9}"/>
              </a:ext>
            </a:extLst>
          </p:cNvPr>
          <p:cNvSpPr/>
          <p:nvPr/>
        </p:nvSpPr>
        <p:spPr>
          <a:xfrm>
            <a:off x="3973563" y="2298284"/>
            <a:ext cx="711443" cy="10601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/>
              <a:t>Data.csv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F3B09-EE45-46D8-9165-A8B8087E6932}"/>
              </a:ext>
            </a:extLst>
          </p:cNvPr>
          <p:cNvSpPr/>
          <p:nvPr/>
        </p:nvSpPr>
        <p:spPr>
          <a:xfrm>
            <a:off x="9684526" y="3480491"/>
            <a:ext cx="1833701" cy="158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Membuat create table external versi serde di hive.</a:t>
            </a:r>
          </a:p>
          <a:p>
            <a:pPr algn="ctr"/>
            <a:r>
              <a:rPr lang="id-ID" dirty="0"/>
              <a:t>Copy ke hdfs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A6A61-33CF-4A60-AE9F-405E4F089278}"/>
              </a:ext>
            </a:extLst>
          </p:cNvPr>
          <p:cNvSpPr/>
          <p:nvPr/>
        </p:nvSpPr>
        <p:spPr>
          <a:xfrm>
            <a:off x="6096000" y="3541227"/>
            <a:ext cx="1833701" cy="123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Upload –Jar</a:t>
            </a:r>
          </a:p>
          <a:p>
            <a:pPr algn="ctr"/>
            <a:r>
              <a:rPr lang="id-ID" dirty="0"/>
              <a:t>           -ls</a:t>
            </a:r>
          </a:p>
          <a:p>
            <a:pPr algn="ctr"/>
            <a:r>
              <a:rPr lang="id-ID" dirty="0"/>
              <a:t>-spark submit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E24CEC-9678-4891-ADD2-0DFF9ACDB562}"/>
              </a:ext>
            </a:extLst>
          </p:cNvPr>
          <p:cNvSpPr/>
          <p:nvPr/>
        </p:nvSpPr>
        <p:spPr>
          <a:xfrm>
            <a:off x="2628423" y="756061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EE5BF4-B55B-4DD0-8223-DAAF9BD0A6CC}"/>
              </a:ext>
            </a:extLst>
          </p:cNvPr>
          <p:cNvSpPr/>
          <p:nvPr/>
        </p:nvSpPr>
        <p:spPr>
          <a:xfrm>
            <a:off x="5516928" y="702738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532E5E-2462-4BF9-B50D-ED4B8FFD2ECA}"/>
              </a:ext>
            </a:extLst>
          </p:cNvPr>
          <p:cNvSpPr/>
          <p:nvPr/>
        </p:nvSpPr>
        <p:spPr>
          <a:xfrm>
            <a:off x="8574778" y="683795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7F4BB00-BA14-4758-BEF2-C3321806100A}"/>
              </a:ext>
            </a:extLst>
          </p:cNvPr>
          <p:cNvSpPr/>
          <p:nvPr/>
        </p:nvSpPr>
        <p:spPr>
          <a:xfrm>
            <a:off x="10245654" y="2140827"/>
            <a:ext cx="711443" cy="773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1737D94-AA46-41F2-83AC-B4CDE9348AA1}"/>
              </a:ext>
            </a:extLst>
          </p:cNvPr>
          <p:cNvSpPr/>
          <p:nvPr/>
        </p:nvSpPr>
        <p:spPr>
          <a:xfrm rot="10800000">
            <a:off x="8341517" y="3860522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B0FBEE-839F-4018-9903-6118FB24FC8C}"/>
              </a:ext>
            </a:extLst>
          </p:cNvPr>
          <p:cNvSpPr/>
          <p:nvPr/>
        </p:nvSpPr>
        <p:spPr>
          <a:xfrm rot="10800000">
            <a:off x="5095096" y="3898933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1BF9-42E6-434C-A3EA-71C3C0E331E8}"/>
              </a:ext>
            </a:extLst>
          </p:cNvPr>
          <p:cNvSpPr/>
          <p:nvPr/>
        </p:nvSpPr>
        <p:spPr>
          <a:xfrm>
            <a:off x="3139541" y="3468239"/>
            <a:ext cx="1833701" cy="150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Show Table</a:t>
            </a:r>
          </a:p>
          <a:p>
            <a:pPr algn="ctr"/>
            <a:r>
              <a:rPr lang="id-ID" dirty="0"/>
              <a:t>Describe</a:t>
            </a:r>
          </a:p>
          <a:p>
            <a:pPr algn="ctr"/>
            <a:r>
              <a:rPr lang="id-ID" dirty="0"/>
              <a:t>Select summary limit 10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2CD9CC-B398-4E57-89A6-C9CC7B852F9F}"/>
              </a:ext>
            </a:extLst>
          </p:cNvPr>
          <p:cNvSpPr/>
          <p:nvPr/>
        </p:nvSpPr>
        <p:spPr>
          <a:xfrm rot="5400000">
            <a:off x="4015907" y="1548360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2561C1A-ABF6-4EEA-99BF-C1DC499D13BC}"/>
              </a:ext>
            </a:extLst>
          </p:cNvPr>
          <p:cNvSpPr/>
          <p:nvPr/>
        </p:nvSpPr>
        <p:spPr>
          <a:xfrm rot="10800000">
            <a:off x="2397917" y="3923781"/>
            <a:ext cx="684211" cy="59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73B92A9-7DAE-4D4E-9BAD-2878FE1853EE}"/>
              </a:ext>
            </a:extLst>
          </p:cNvPr>
          <p:cNvSpPr/>
          <p:nvPr/>
        </p:nvSpPr>
        <p:spPr>
          <a:xfrm>
            <a:off x="440066" y="621618"/>
            <a:ext cx="1954650" cy="8083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D" dirty="0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1248EB7-54E3-40DF-9B68-798B6E21AEBF}"/>
              </a:ext>
            </a:extLst>
          </p:cNvPr>
          <p:cNvSpPr/>
          <p:nvPr/>
        </p:nvSpPr>
        <p:spPr>
          <a:xfrm>
            <a:off x="440066" y="3817626"/>
            <a:ext cx="1850066" cy="8083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75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8E45D-2D64-4C92-AB7D-A6861BFF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75" y="4147930"/>
            <a:ext cx="4039338" cy="1104347"/>
          </a:xfrm>
        </p:spPr>
        <p:txBody>
          <a:bodyPr/>
          <a:lstStyle/>
          <a:p>
            <a:r>
              <a:rPr lang="id-ID" dirty="0"/>
              <a:t>Query Dbeaver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434646-FEFF-4281-A384-32A270ACE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5" y="269445"/>
            <a:ext cx="4794713" cy="26957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9A73E5-6540-4481-9728-9DCD26D7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3" y="269445"/>
            <a:ext cx="5068257" cy="2849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EEBF5D-C1E1-4F1F-AE0B-DCC4A5A0F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56" y="3614531"/>
            <a:ext cx="4731026" cy="26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9C13-9FF2-4995-994A-B1500A76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78670"/>
            <a:ext cx="8534400" cy="1024834"/>
          </a:xfrm>
        </p:spPr>
        <p:txBody>
          <a:bodyPr/>
          <a:lstStyle/>
          <a:p>
            <a:r>
              <a:rPr lang="id-ID" dirty="0"/>
              <a:t>Vscode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16D87-8578-47BF-B079-3F392EF40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5" y="354496"/>
            <a:ext cx="5512195" cy="361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1D558-8D93-429C-B9F1-08421FF73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66" y="3684104"/>
            <a:ext cx="5453691" cy="30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5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AFE-7968-4BEA-961C-9C6C26BB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20138"/>
            <a:ext cx="8534400" cy="1024834"/>
          </a:xfrm>
        </p:spPr>
        <p:txBody>
          <a:bodyPr/>
          <a:lstStyle/>
          <a:p>
            <a:r>
              <a:rPr lang="id-ID" dirty="0"/>
              <a:t>SSH GCP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65D9A-1C71-4485-B296-502C83EE7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413028"/>
            <a:ext cx="9872870" cy="5126659"/>
          </a:xfrm>
        </p:spPr>
      </p:pic>
    </p:spTree>
    <p:extLst>
      <p:ext uri="{BB962C8B-B14F-4D97-AF65-F5344CB8AC3E}">
        <p14:creationId xmlns:p14="http://schemas.microsoft.com/office/powerpoint/2010/main" val="18584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5931-782A-4326-9A8C-604B28C7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52661"/>
            <a:ext cx="8534400" cy="945321"/>
          </a:xfrm>
        </p:spPr>
        <p:txBody>
          <a:bodyPr/>
          <a:lstStyle/>
          <a:p>
            <a:r>
              <a:rPr lang="id-ID" dirty="0"/>
              <a:t>Hive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042EC-17FD-4370-9307-DD3894912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685799"/>
            <a:ext cx="10800522" cy="4866861"/>
          </a:xfrm>
        </p:spPr>
      </p:pic>
    </p:spTree>
    <p:extLst>
      <p:ext uri="{BB962C8B-B14F-4D97-AF65-F5344CB8AC3E}">
        <p14:creationId xmlns:p14="http://schemas.microsoft.com/office/powerpoint/2010/main" val="411081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41E-B655-4085-A7EA-3B4BC01C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93634"/>
            <a:ext cx="8088727" cy="1011582"/>
          </a:xfrm>
        </p:spPr>
        <p:txBody>
          <a:bodyPr/>
          <a:lstStyle/>
          <a:p>
            <a:r>
              <a:rPr lang="id-I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B36A-0A3E-478F-ACD9-45B03CB8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209075" cy="4575313"/>
          </a:xfrm>
        </p:spPr>
        <p:txBody>
          <a:bodyPr>
            <a:norm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Membuat</a:t>
            </a:r>
            <a:r>
              <a:rPr lang="en-US" sz="2400" dirty="0"/>
              <a:t> External Table di Hive –</a:t>
            </a:r>
            <a:r>
              <a:rPr lang="en-US" sz="2400" dirty="0" err="1"/>
              <a:t>Serde</a:t>
            </a:r>
            <a:r>
              <a:rPr lang="en-US" sz="2400" dirty="0"/>
              <a:t> –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variable local </a:t>
            </a:r>
            <a:r>
              <a:rPr lang="en-US" sz="2400" dirty="0" err="1"/>
              <a:t>inpath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memunculkan</a:t>
            </a:r>
            <a:r>
              <a:rPr lang="en-US" sz="2400" dirty="0"/>
              <a:t> table </a:t>
            </a:r>
            <a:r>
              <a:rPr lang="en-US" sz="2400" dirty="0" err="1"/>
              <a:t>setelah</a:t>
            </a:r>
            <a:r>
              <a:rPr lang="en-US" sz="2400" dirty="0"/>
              <a:t> spark submit </a:t>
            </a:r>
            <a:r>
              <a:rPr lang="en-US" sz="2400" dirty="0" err="1"/>
              <a:t>karena</a:t>
            </a:r>
            <a:r>
              <a:rPr lang="en-US" sz="2400" dirty="0"/>
              <a:t> di Vs code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variable select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challenge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Memunculkan</a:t>
            </a:r>
            <a:r>
              <a:rPr lang="en-US" sz="2400" dirty="0"/>
              <a:t> table di hive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,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baris dan </a:t>
            </a:r>
            <a:r>
              <a:rPr lang="en-US" sz="2400" dirty="0" err="1"/>
              <a:t>soal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di query di </a:t>
            </a:r>
            <a:r>
              <a:rPr lang="en-US" sz="2400" dirty="0" err="1"/>
              <a:t>dbeaver</a:t>
            </a:r>
            <a:r>
              <a:rPr lang="en-US" sz="2400" dirty="0"/>
              <a:t>.</a:t>
            </a:r>
            <a:endParaRPr lang="id-ID" sz="2400" dirty="0"/>
          </a:p>
          <a:p>
            <a:r>
              <a:rPr lang="id-ID" sz="2400" dirty="0"/>
              <a:t>Memunculkan stock quantity yg paling sedikit dan banyak pada deskripsi yang sama dan negara yang sama.</a:t>
            </a:r>
          </a:p>
        </p:txBody>
      </p:sp>
    </p:spTree>
    <p:extLst>
      <p:ext uri="{BB962C8B-B14F-4D97-AF65-F5344CB8AC3E}">
        <p14:creationId xmlns:p14="http://schemas.microsoft.com/office/powerpoint/2010/main" val="8038807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1443</TotalTime>
  <Words>224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Mini Project</vt:lpstr>
      <vt:lpstr>Requirement</vt:lpstr>
      <vt:lpstr>Flowchart project</vt:lpstr>
      <vt:lpstr>Query Dbeaver</vt:lpstr>
      <vt:lpstr>Vscode java</vt:lpstr>
      <vt:lpstr>SSH GCP</vt:lpstr>
      <vt:lpstr>Hive 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2021-01-20T15:09:17Z</dcterms:created>
  <dcterms:modified xsi:type="dcterms:W3CDTF">2021-01-25T15:03:56Z</dcterms:modified>
</cp:coreProperties>
</file>