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1" r:id="rId13"/>
    <p:sldId id="267" r:id="rId14"/>
    <p:sldId id="268" r:id="rId15"/>
    <p:sldId id="270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5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0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4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82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4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7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7417-8FB5-49EB-A979-BE435A5F51C0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8CDE09-3A2A-4F8C-A584-8FB5B89A443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B458D75-8E74-4FF1-8B3E-D5CAA8BE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887" y="802298"/>
            <a:ext cx="10219965" cy="2541431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Big</a:t>
            </a:r>
            <a:r>
              <a:rPr lang="en-US"/>
              <a:t> </a:t>
            </a:r>
            <a:r>
              <a:rPr lang="id-ID"/>
              <a:t>project </a:t>
            </a:r>
            <a:br>
              <a:rPr lang="en-US" dirty="0"/>
            </a:br>
            <a:r>
              <a:rPr lang="en-US" dirty="0"/>
              <a:t>bigdata  architecture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E4CC4C7-82BA-417C-B6D1-BD68A2CA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510" y="3756491"/>
            <a:ext cx="8637072" cy="977621"/>
          </a:xfrm>
        </p:spPr>
        <p:txBody>
          <a:bodyPr/>
          <a:lstStyle/>
          <a:p>
            <a:r>
              <a:rPr lang="id-ID" dirty="0"/>
              <a:t>Annisa nur indriyanti</a:t>
            </a:r>
            <a:endParaRPr lang="en-US" dirty="0"/>
          </a:p>
          <a:p>
            <a:r>
              <a:rPr lang="en-US" dirty="0"/>
              <a:t>Data engineer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556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91EAF8-5089-401C-8C41-262B8EFE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154"/>
            <a:ext cx="9603275" cy="1049235"/>
          </a:xfrm>
        </p:spPr>
        <p:txBody>
          <a:bodyPr/>
          <a:lstStyle/>
          <a:p>
            <a:r>
              <a:rPr lang="id-ID" dirty="0"/>
              <a:t>Visualisasi </a:t>
            </a:r>
            <a:r>
              <a:rPr lang="id-ID" dirty="0" err="1"/>
              <a:t>kibana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3F8DF0CA-3C1F-4AFE-9A8A-15F6EADE4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85" y="2016125"/>
            <a:ext cx="6696355" cy="3449638"/>
          </a:xfr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12605DFA-03EF-4469-9D7A-518A5B7FF74D}"/>
              </a:ext>
            </a:extLst>
          </p:cNvPr>
          <p:cNvSpPr txBox="1">
            <a:spLocks/>
          </p:cNvSpPr>
          <p:nvPr/>
        </p:nvSpPr>
        <p:spPr>
          <a:xfrm>
            <a:off x="1294362" y="69379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</a:t>
            </a:r>
            <a:r>
              <a:rPr lang="en-US" dirty="0" err="1"/>
              <a:t>saham</a:t>
            </a:r>
            <a:r>
              <a:rPr lang="en-US" dirty="0"/>
              <a:t> di discovery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697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48199315-1017-4565-9C77-A7DBF9694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1" y="1311965"/>
            <a:ext cx="10167157" cy="5293830"/>
          </a:xfrm>
          <a:prstGeom prst="rect">
            <a:avLst/>
          </a:prstGeo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368DF2AE-5F98-42A7-9183-567108718CFA}"/>
              </a:ext>
            </a:extLst>
          </p:cNvPr>
          <p:cNvSpPr txBox="1">
            <a:spLocks/>
          </p:cNvSpPr>
          <p:nvPr/>
        </p:nvSpPr>
        <p:spPr>
          <a:xfrm>
            <a:off x="1166191" y="252205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sukuk di discovery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686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AC1C10B-A27F-4340-AC13-C8E2EAE4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27" y="279901"/>
            <a:ext cx="9603275" cy="1049235"/>
          </a:xfrm>
        </p:spPr>
        <p:txBody>
          <a:bodyPr/>
          <a:lstStyle/>
          <a:p>
            <a:r>
              <a:rPr lang="en-US" dirty="0"/>
              <a:t>Source </a:t>
            </a:r>
            <a:r>
              <a:rPr lang="en-US" dirty="0" err="1"/>
              <a:t>reksadana</a:t>
            </a:r>
            <a:r>
              <a:rPr lang="en-US" dirty="0"/>
              <a:t> di discovery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0F65B564-4752-4C11-8216-E2F231E9B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9" y="1671569"/>
            <a:ext cx="11184835" cy="4906530"/>
          </a:xfrm>
        </p:spPr>
      </p:pic>
    </p:spTree>
    <p:extLst>
      <p:ext uri="{BB962C8B-B14F-4D97-AF65-F5344CB8AC3E}">
        <p14:creationId xmlns:p14="http://schemas.microsoft.com/office/powerpoint/2010/main" val="188357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AB76F73-D684-404F-AA31-363D1F10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08171"/>
            <a:ext cx="9603275" cy="1049235"/>
          </a:xfrm>
        </p:spPr>
        <p:txBody>
          <a:bodyPr/>
          <a:lstStyle/>
          <a:p>
            <a:r>
              <a:rPr lang="id-ID" dirty="0" err="1"/>
              <a:t>Pychart</a:t>
            </a:r>
            <a:r>
              <a:rPr lang="id-ID" dirty="0"/>
              <a:t> </a:t>
            </a:r>
            <a:r>
              <a:rPr lang="id-ID" dirty="0" err="1"/>
              <a:t>kibana</a:t>
            </a:r>
            <a:endParaRPr lang="id-ID" dirty="0"/>
          </a:p>
        </p:txBody>
      </p:sp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3E49DF02-E658-4704-A4F2-7E3F29DF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35" y="2016125"/>
            <a:ext cx="6665654" cy="3449638"/>
          </a:xfr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47837665-60B6-47A6-803A-00C2024424A7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S</a:t>
            </a:r>
            <a:r>
              <a:rPr lang="en-US" dirty="0" err="1"/>
              <a:t>aham</a:t>
            </a:r>
            <a:r>
              <a:rPr lang="id-ID" dirty="0"/>
              <a:t> :  hashtag_text_keyword=</a:t>
            </a:r>
            <a:r>
              <a:rPr lang="en-US" dirty="0"/>
              <a:t>37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08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5BB370FF-203D-40CC-A740-7B5A069D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21" y="1679927"/>
            <a:ext cx="9183757" cy="4571531"/>
          </a:xfrm>
          <a:prstGeom prst="rect">
            <a:avLst/>
          </a:prstGeo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DB4C9F51-24AE-4BCF-9AD1-3297F121A394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reksadana</a:t>
            </a:r>
            <a:r>
              <a:rPr lang="id-ID" dirty="0"/>
              <a:t> :  hashtag_text_keyword</a:t>
            </a:r>
            <a:r>
              <a:rPr lang="en-US" dirty="0"/>
              <a:t>=10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242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59121C-C70A-4375-9588-32D22A52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Sukuk :  </a:t>
            </a:r>
            <a:r>
              <a:rPr lang="id-ID" dirty="0" err="1"/>
              <a:t>hashtag_text_keyword</a:t>
            </a:r>
            <a:r>
              <a:rPr lang="id-ID" dirty="0"/>
              <a:t>=27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78C12806-9D70-4129-9741-57ADD58D0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68" y="2016125"/>
            <a:ext cx="6992789" cy="3449638"/>
          </a:xfrm>
        </p:spPr>
      </p:pic>
    </p:spTree>
    <p:extLst>
      <p:ext uri="{BB962C8B-B14F-4D97-AF65-F5344CB8AC3E}">
        <p14:creationId xmlns:p14="http://schemas.microsoft.com/office/powerpoint/2010/main" val="28362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D669-AA3B-4D0F-AA7C-871555AA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BIG PROJECT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52B6A-0E69-4CE9-98FE-D642A294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4" y="1989621"/>
            <a:ext cx="10243931" cy="4609962"/>
          </a:xfrm>
        </p:spPr>
      </p:pic>
    </p:spTree>
    <p:extLst>
      <p:ext uri="{BB962C8B-B14F-4D97-AF65-F5344CB8AC3E}">
        <p14:creationId xmlns:p14="http://schemas.microsoft.com/office/powerpoint/2010/main" val="29993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9B101F4-ADC7-448F-9FE0-28F9431B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Estimasi </a:t>
            </a:r>
            <a:r>
              <a:rPr lang="id-ID" dirty="0" err="1"/>
              <a:t>Budget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21D2C-A1DB-4BF1-8B3B-54C24C13E881}"/>
              </a:ext>
            </a:extLst>
          </p:cNvPr>
          <p:cNvSpPr txBox="1"/>
          <p:nvPr/>
        </p:nvSpPr>
        <p:spPr>
          <a:xfrm>
            <a:off x="1086678" y="368410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Calculator GCP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64D81-C716-4366-9F46-F51A2A19BD73}"/>
              </a:ext>
            </a:extLst>
          </p:cNvPr>
          <p:cNvSpPr txBox="1"/>
          <p:nvPr/>
        </p:nvSpPr>
        <p:spPr>
          <a:xfrm>
            <a:off x="4099881" y="3429000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Softwarenya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C961-74F6-4F44-A737-9129E736C1A2}"/>
              </a:ext>
            </a:extLst>
          </p:cNvPr>
          <p:cNvSpPr txBox="1"/>
          <p:nvPr/>
        </p:nvSpPr>
        <p:spPr>
          <a:xfrm>
            <a:off x="4108174" y="2660463"/>
            <a:ext cx="381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Brp</a:t>
            </a:r>
            <a:r>
              <a:rPr lang="en-US" dirty="0"/>
              <a:t> instance, node, </a:t>
            </a:r>
            <a:r>
              <a:rPr lang="en-US" dirty="0" err="1"/>
              <a:t>disknya</a:t>
            </a:r>
            <a:r>
              <a:rPr lang="en-US" dirty="0"/>
              <a:t> yang </a:t>
            </a:r>
            <a:r>
              <a:rPr lang="en-US" dirty="0" err="1"/>
              <a:t>dipake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148D7-502C-4E9F-9718-D5AB2BA553CB}"/>
              </a:ext>
            </a:extLst>
          </p:cNvPr>
          <p:cNvSpPr txBox="1"/>
          <p:nvPr/>
        </p:nvSpPr>
        <p:spPr>
          <a:xfrm>
            <a:off x="4108174" y="415001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24982-D8E4-4CBD-984D-55B74CE48BED}"/>
              </a:ext>
            </a:extLst>
          </p:cNvPr>
          <p:cNvSpPr txBox="1"/>
          <p:nvPr/>
        </p:nvSpPr>
        <p:spPr>
          <a:xfrm>
            <a:off x="4017451" y="4915612"/>
            <a:ext cx="25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center, us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asia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A7866-555E-40BF-BECB-6C7032B8306E}"/>
              </a:ext>
            </a:extLst>
          </p:cNvPr>
          <p:cNvSpPr txBox="1"/>
          <p:nvPr/>
        </p:nvSpPr>
        <p:spPr>
          <a:xfrm>
            <a:off x="4008783" y="5684149"/>
            <a:ext cx="317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Waktu running yang </a:t>
            </a:r>
            <a:r>
              <a:rPr lang="en-US" dirty="0" err="1"/>
              <a:t>diperlukan</a:t>
            </a:r>
            <a:r>
              <a:rPr lang="en-US" dirty="0"/>
              <a:t>?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97E4A-CB69-4474-B8C3-5B676ACB6733}"/>
              </a:ext>
            </a:extLst>
          </p:cNvPr>
          <p:cNvCxnSpPr/>
          <p:nvPr/>
        </p:nvCxnSpPr>
        <p:spPr>
          <a:xfrm>
            <a:off x="2760534" y="4053436"/>
            <a:ext cx="1122353" cy="151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A5EDD7-1009-4424-B459-C52E9CFEC2F4}"/>
              </a:ext>
            </a:extLst>
          </p:cNvPr>
          <p:cNvCxnSpPr>
            <a:cxnSpLocks/>
          </p:cNvCxnSpPr>
          <p:nvPr/>
        </p:nvCxnSpPr>
        <p:spPr>
          <a:xfrm flipV="1">
            <a:off x="2760533" y="3684104"/>
            <a:ext cx="1122354" cy="28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C92855-FFA6-48B0-88A7-289051B810D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82454" y="2845129"/>
            <a:ext cx="1325720" cy="95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44A098-746E-4C87-A957-493263EAF9DC}"/>
              </a:ext>
            </a:extLst>
          </p:cNvPr>
          <p:cNvCxnSpPr>
            <a:cxnSpLocks/>
          </p:cNvCxnSpPr>
          <p:nvPr/>
        </p:nvCxnSpPr>
        <p:spPr>
          <a:xfrm>
            <a:off x="2915478" y="4053436"/>
            <a:ext cx="1093305" cy="31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CE066-5457-46CB-A03F-B68E5534D94B}"/>
              </a:ext>
            </a:extLst>
          </p:cNvPr>
          <p:cNvCxnSpPr>
            <a:cxnSpLocks/>
          </p:cNvCxnSpPr>
          <p:nvPr/>
        </p:nvCxnSpPr>
        <p:spPr>
          <a:xfrm>
            <a:off x="2912934" y="4205836"/>
            <a:ext cx="969953" cy="70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9610C3-969A-4DCC-A963-55EDDC74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D786C63-2138-46BF-AF03-C9D0FC2D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id-ID" dirty="0"/>
              <a:t> </a:t>
            </a:r>
          </a:p>
          <a:p>
            <a:r>
              <a:rPr lang="en-US" dirty="0"/>
              <a:t>Download file di </a:t>
            </a:r>
            <a:r>
              <a:rPr lang="en-US" dirty="0" err="1"/>
              <a:t>githhub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data lake </a:t>
            </a:r>
          </a:p>
          <a:p>
            <a:r>
              <a:rPr lang="en-US" dirty="0"/>
              <a:t>Data di load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 err="1"/>
              <a:t>Membuat</a:t>
            </a:r>
            <a:r>
              <a:rPr lang="en-US" dirty="0"/>
              <a:t> budget </a:t>
            </a:r>
            <a:r>
              <a:rPr lang="en-US" dirty="0" err="1"/>
              <a:t>infrastruktur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94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030621-A89D-45A1-897C-D7A07F9E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Bigdata</a:t>
            </a:r>
            <a:endParaRPr lang="id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D6EB5C-4574-4B66-ABF1-A26815D717C2}"/>
              </a:ext>
            </a:extLst>
          </p:cNvPr>
          <p:cNvSpPr/>
          <p:nvPr/>
        </p:nvSpPr>
        <p:spPr>
          <a:xfrm>
            <a:off x="1451579" y="1979900"/>
            <a:ext cx="2365047" cy="2207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12EC0F-28E5-402D-99E6-469AC33017FD}"/>
              </a:ext>
            </a:extLst>
          </p:cNvPr>
          <p:cNvSpPr/>
          <p:nvPr/>
        </p:nvSpPr>
        <p:spPr>
          <a:xfrm>
            <a:off x="5367121" y="1979899"/>
            <a:ext cx="2365047" cy="2207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B3802AD-FAEF-4651-9DA8-33071E968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03" y="3242581"/>
            <a:ext cx="886699" cy="753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F40517-5C8D-4100-BE0F-E0ADC9E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85" y="2240122"/>
            <a:ext cx="753218" cy="75321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F85B7A4-AAB0-4D0D-8E44-64C6D6B367A6}"/>
              </a:ext>
            </a:extLst>
          </p:cNvPr>
          <p:cNvSpPr/>
          <p:nvPr/>
        </p:nvSpPr>
        <p:spPr>
          <a:xfrm>
            <a:off x="9145736" y="2015691"/>
            <a:ext cx="2365047" cy="2207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4843A1-ADC8-4EF5-9DF4-6725D8B50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61" y="3119584"/>
            <a:ext cx="705272" cy="7052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2E6899-1DA3-44E3-831F-03C209C11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4559"/>
            <a:ext cx="769001" cy="8358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ACA684-A239-49C0-9605-E5D4F3CC0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86" y="3104081"/>
            <a:ext cx="769001" cy="7052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5062FB-F0A8-44F1-8332-3B0147B4B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92" y="3258969"/>
            <a:ext cx="1768534" cy="3954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5C3955-04D6-4F4C-A761-CEC03C191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853" y="2523214"/>
            <a:ext cx="1768534" cy="3954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BD62D3-F816-4210-8A22-B80851EF2027}"/>
              </a:ext>
            </a:extLst>
          </p:cNvPr>
          <p:cNvSpPr txBox="1"/>
          <p:nvPr/>
        </p:nvSpPr>
        <p:spPr>
          <a:xfrm>
            <a:off x="1272209" y="4686170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 Ingestion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028BB-04AB-4694-9086-A61AF7481110}"/>
              </a:ext>
            </a:extLst>
          </p:cNvPr>
          <p:cNvSpPr txBox="1"/>
          <p:nvPr/>
        </p:nvSpPr>
        <p:spPr>
          <a:xfrm>
            <a:off x="5298657" y="4757530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 dan Consumer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99F59-22A9-4DAC-BEB0-675A5BF3D124}"/>
              </a:ext>
            </a:extLst>
          </p:cNvPr>
          <p:cNvSpPr txBox="1"/>
          <p:nvPr/>
        </p:nvSpPr>
        <p:spPr>
          <a:xfrm>
            <a:off x="8966366" y="4731001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 &amp; Warehouse</a:t>
            </a:r>
            <a:endParaRPr lang="en-ID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C29DEB-6F34-4301-978D-3DFE01DD0E97}"/>
              </a:ext>
            </a:extLst>
          </p:cNvPr>
          <p:cNvSpPr/>
          <p:nvPr/>
        </p:nvSpPr>
        <p:spPr>
          <a:xfrm>
            <a:off x="4049311" y="2848115"/>
            <a:ext cx="901285" cy="60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86F511D-CF82-40E8-9797-9925C8839312}"/>
              </a:ext>
            </a:extLst>
          </p:cNvPr>
          <p:cNvSpPr/>
          <p:nvPr/>
        </p:nvSpPr>
        <p:spPr>
          <a:xfrm>
            <a:off x="8000442" y="2848114"/>
            <a:ext cx="901285" cy="60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19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F51700-D966-44C0-BADC-D3502FB1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0" y="168415"/>
            <a:ext cx="5041986" cy="626715"/>
          </a:xfrm>
        </p:spPr>
        <p:txBody>
          <a:bodyPr>
            <a:normAutofit/>
          </a:bodyPr>
          <a:lstStyle/>
          <a:p>
            <a:r>
              <a:rPr lang="id-ID" dirty="0"/>
              <a:t>Flowchart</a:t>
            </a:r>
            <a:r>
              <a:rPr lang="en-US" dirty="0"/>
              <a:t> </a:t>
            </a:r>
            <a:r>
              <a:rPr lang="en-US" dirty="0" err="1"/>
              <a:t>bigproject</a:t>
            </a:r>
            <a:r>
              <a:rPr lang="id-ID" dirty="0"/>
              <a:t> 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CF0C5BB-135B-4962-9EC6-1C2574118FA6}"/>
              </a:ext>
            </a:extLst>
          </p:cNvPr>
          <p:cNvSpPr/>
          <p:nvPr/>
        </p:nvSpPr>
        <p:spPr>
          <a:xfrm>
            <a:off x="253698" y="1136375"/>
            <a:ext cx="1696278" cy="626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F7230-97B0-4006-9808-58B19CF291F7}"/>
              </a:ext>
            </a:extLst>
          </p:cNvPr>
          <p:cNvSpPr/>
          <p:nvPr/>
        </p:nvSpPr>
        <p:spPr>
          <a:xfrm>
            <a:off x="121135" y="3768312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Mendapatkan</a:t>
            </a:r>
            <a:r>
              <a:rPr lang="en-US" dirty="0"/>
              <a:t> token</a:t>
            </a:r>
            <a:endParaRPr lang="en-ID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431B26C-0558-476A-9B10-DF7B4A9C1CDE}"/>
              </a:ext>
            </a:extLst>
          </p:cNvPr>
          <p:cNvSpPr/>
          <p:nvPr/>
        </p:nvSpPr>
        <p:spPr>
          <a:xfrm>
            <a:off x="455795" y="2064579"/>
            <a:ext cx="1470991" cy="14577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akun</a:t>
            </a:r>
            <a:r>
              <a:rPr lang="en-US" sz="1100" dirty="0"/>
              <a:t> dev twitter</a:t>
            </a:r>
            <a:endParaRPr lang="en-ID" sz="11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0B6B2FD-CF4B-4C77-AA45-01A21D4552DE}"/>
              </a:ext>
            </a:extLst>
          </p:cNvPr>
          <p:cNvSpPr/>
          <p:nvPr/>
        </p:nvSpPr>
        <p:spPr>
          <a:xfrm>
            <a:off x="4537973" y="980387"/>
            <a:ext cx="1788704" cy="1232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Install &amp; </a:t>
            </a:r>
            <a:r>
              <a:rPr lang="en-US" sz="1200" dirty="0" err="1"/>
              <a:t>menyalakan</a:t>
            </a:r>
            <a:r>
              <a:rPr lang="en-US" sz="1200" dirty="0"/>
              <a:t> zookeeper, </a:t>
            </a:r>
            <a:r>
              <a:rPr lang="en-US" sz="1200" dirty="0" err="1"/>
              <a:t>kafka</a:t>
            </a:r>
            <a:r>
              <a:rPr lang="en-US" sz="1200" dirty="0"/>
              <a:t> </a:t>
            </a:r>
            <a:r>
              <a:rPr lang="en-US" sz="1200" dirty="0" err="1"/>
              <a:t>dkk</a:t>
            </a:r>
            <a:endParaRPr lang="en-ID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7BCD509-41CC-4622-AA1D-45159B1025C4}"/>
              </a:ext>
            </a:extLst>
          </p:cNvPr>
          <p:cNvSpPr/>
          <p:nvPr/>
        </p:nvSpPr>
        <p:spPr>
          <a:xfrm>
            <a:off x="4848872" y="5653551"/>
            <a:ext cx="1732254" cy="10864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Menyalakan</a:t>
            </a:r>
            <a:r>
              <a:rPr lang="en-US" sz="1100" dirty="0"/>
              <a:t> elastic </a:t>
            </a:r>
            <a:endParaRPr lang="en-ID" sz="1100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C0BBAC94-6322-43DF-B60E-69731AD97C69}"/>
              </a:ext>
            </a:extLst>
          </p:cNvPr>
          <p:cNvSpPr/>
          <p:nvPr/>
        </p:nvSpPr>
        <p:spPr>
          <a:xfrm>
            <a:off x="421124" y="4609817"/>
            <a:ext cx="1540332" cy="12059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Crawling data twitter di vs code</a:t>
            </a:r>
            <a:endParaRPr lang="en-ID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EDE67-4F59-4B55-8D1F-5B77F1F3C256}"/>
              </a:ext>
            </a:extLst>
          </p:cNvPr>
          <p:cNvSpPr/>
          <p:nvPr/>
        </p:nvSpPr>
        <p:spPr>
          <a:xfrm>
            <a:off x="0" y="5971209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Mendapatkan</a:t>
            </a:r>
            <a:r>
              <a:rPr lang="en-US" dirty="0"/>
              <a:t> file json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3789F-8A77-49D9-BFEA-3C8FD59C5F08}"/>
              </a:ext>
            </a:extLst>
          </p:cNvPr>
          <p:cNvSpPr/>
          <p:nvPr/>
        </p:nvSpPr>
        <p:spPr>
          <a:xfrm>
            <a:off x="4690276" y="2661621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3811-C02A-49F3-BC6F-6CF6F4A8448A}"/>
              </a:ext>
            </a:extLst>
          </p:cNvPr>
          <p:cNvSpPr/>
          <p:nvPr/>
        </p:nvSpPr>
        <p:spPr>
          <a:xfrm>
            <a:off x="4690276" y="3768312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Kirim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producer </a:t>
            </a:r>
            <a:endParaRPr lang="en-ID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2C9D1A3-DDC0-4887-9E4C-38841A8C7B1B}"/>
              </a:ext>
            </a:extLst>
          </p:cNvPr>
          <p:cNvSpPr/>
          <p:nvPr/>
        </p:nvSpPr>
        <p:spPr>
          <a:xfrm>
            <a:off x="9716826" y="5857186"/>
            <a:ext cx="1696278" cy="626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C0429-CEEE-485C-A6F7-CF2787F08614}"/>
              </a:ext>
            </a:extLst>
          </p:cNvPr>
          <p:cNvSpPr/>
          <p:nvPr/>
        </p:nvSpPr>
        <p:spPr>
          <a:xfrm>
            <a:off x="4725572" y="4728262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Baca data producer consumer 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B0778F-6BE9-407D-86A4-496414B68334}"/>
              </a:ext>
            </a:extLst>
          </p:cNvPr>
          <p:cNvSpPr/>
          <p:nvPr/>
        </p:nvSpPr>
        <p:spPr>
          <a:xfrm>
            <a:off x="9263464" y="1360278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kibana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B9A029-20A9-4F8D-9AD5-4C45A2E7C3A5}"/>
              </a:ext>
            </a:extLst>
          </p:cNvPr>
          <p:cNvSpPr/>
          <p:nvPr/>
        </p:nvSpPr>
        <p:spPr>
          <a:xfrm>
            <a:off x="9251613" y="2543039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data di file json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4577C-0E38-40BF-83D1-21398768AA76}"/>
              </a:ext>
            </a:extLst>
          </p:cNvPr>
          <p:cNvSpPr/>
          <p:nvPr/>
        </p:nvSpPr>
        <p:spPr>
          <a:xfrm>
            <a:off x="9251613" y="3587755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data yang </a:t>
            </a:r>
            <a:r>
              <a:rPr lang="en-US" dirty="0" err="1"/>
              <a:t>masukdi</a:t>
            </a:r>
            <a:r>
              <a:rPr lang="en-US" dirty="0"/>
              <a:t> discovery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09A66-1197-43F5-B917-94EFEAC89C4D}"/>
              </a:ext>
            </a:extLst>
          </p:cNvPr>
          <p:cNvSpPr/>
          <p:nvPr/>
        </p:nvSpPr>
        <p:spPr>
          <a:xfrm>
            <a:off x="9260618" y="4586075"/>
            <a:ext cx="2603586" cy="62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Visualisasi</a:t>
            </a:r>
            <a:r>
              <a:rPr lang="en-US" dirty="0"/>
              <a:t> data di </a:t>
            </a:r>
            <a:r>
              <a:rPr lang="en-US" dirty="0" err="1"/>
              <a:t>kibana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pychart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AA33F-A41D-4C71-B44C-272488EC93E7}"/>
              </a:ext>
            </a:extLst>
          </p:cNvPr>
          <p:cNvSpPr/>
          <p:nvPr/>
        </p:nvSpPr>
        <p:spPr>
          <a:xfrm>
            <a:off x="2326055" y="5041620"/>
            <a:ext cx="1540332" cy="45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Token revoke </a:t>
            </a:r>
            <a:r>
              <a:rPr lang="en-US" sz="1050" dirty="0" err="1"/>
              <a:t>atau</a:t>
            </a:r>
            <a:r>
              <a:rPr lang="en-US" sz="1050" dirty="0"/>
              <a:t> module python </a:t>
            </a:r>
            <a:r>
              <a:rPr lang="en-US" sz="1050" dirty="0" err="1"/>
              <a:t>belum</a:t>
            </a:r>
            <a:r>
              <a:rPr lang="en-US" sz="1050" dirty="0"/>
              <a:t> </a:t>
            </a:r>
            <a:r>
              <a:rPr lang="en-US" sz="1050" dirty="0" err="1"/>
              <a:t>diinstal</a:t>
            </a:r>
            <a:endParaRPr lang="en-ID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C9C216-6608-4987-BEFF-7978C4407A8E}"/>
              </a:ext>
            </a:extLst>
          </p:cNvPr>
          <p:cNvSpPr/>
          <p:nvPr/>
        </p:nvSpPr>
        <p:spPr>
          <a:xfrm>
            <a:off x="2292272" y="2543039"/>
            <a:ext cx="1487207" cy="54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Pengajuan</a:t>
            </a:r>
            <a:r>
              <a:rPr lang="en-US" sz="1100" dirty="0"/>
              <a:t> </a:t>
            </a:r>
            <a:r>
              <a:rPr lang="en-US" sz="1100" dirty="0" err="1"/>
              <a:t>akun</a:t>
            </a:r>
            <a:r>
              <a:rPr lang="en-US" sz="1100" dirty="0"/>
              <a:t> </a:t>
            </a:r>
            <a:r>
              <a:rPr lang="en-US" sz="1100" dirty="0" err="1"/>
              <a:t>tdk</a:t>
            </a:r>
            <a:r>
              <a:rPr lang="en-US" sz="1100" dirty="0"/>
              <a:t> </a:t>
            </a:r>
            <a:r>
              <a:rPr lang="en-US" sz="1100" dirty="0" err="1"/>
              <a:t>memenuhi</a:t>
            </a:r>
            <a:r>
              <a:rPr lang="en-US" sz="1100" dirty="0"/>
              <a:t> </a:t>
            </a:r>
            <a:r>
              <a:rPr lang="en-US" sz="1100" dirty="0" err="1"/>
              <a:t>peryaratan</a:t>
            </a:r>
            <a:endParaRPr lang="en-ID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C2E2C-4F3B-4552-AC02-AE35106C270C}"/>
              </a:ext>
            </a:extLst>
          </p:cNvPr>
          <p:cNvSpPr/>
          <p:nvPr/>
        </p:nvSpPr>
        <p:spPr>
          <a:xfrm>
            <a:off x="6707235" y="1372287"/>
            <a:ext cx="1599047" cy="61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dkk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BE032E-B15D-47FE-AC6D-239199A89FE5}"/>
              </a:ext>
            </a:extLst>
          </p:cNvPr>
          <p:cNvSpPr/>
          <p:nvPr/>
        </p:nvSpPr>
        <p:spPr>
          <a:xfrm>
            <a:off x="6904637" y="6033881"/>
            <a:ext cx="1479721" cy="4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dirty="0" err="1"/>
              <a:t>maxfile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4D6022-4AF2-49BA-B131-1323351C57E3}"/>
              </a:ext>
            </a:extLst>
          </p:cNvPr>
          <p:cNvSpPr txBox="1"/>
          <p:nvPr/>
        </p:nvSpPr>
        <p:spPr>
          <a:xfrm>
            <a:off x="1870597" y="254303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ID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7897B-38E5-4DA3-9F2E-135945485DC8}"/>
              </a:ext>
            </a:extLst>
          </p:cNvPr>
          <p:cNvSpPr txBox="1"/>
          <p:nvPr/>
        </p:nvSpPr>
        <p:spPr>
          <a:xfrm>
            <a:off x="1899142" y="5022746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ID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332906-1F60-4B6A-AFED-5C7171BDF0CA}"/>
              </a:ext>
            </a:extLst>
          </p:cNvPr>
          <p:cNvSpPr txBox="1"/>
          <p:nvPr/>
        </p:nvSpPr>
        <p:spPr>
          <a:xfrm>
            <a:off x="6214337" y="130729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7FF92-5410-493E-9428-88FBF90F84AE}"/>
              </a:ext>
            </a:extLst>
          </p:cNvPr>
          <p:cNvSpPr txBox="1"/>
          <p:nvPr/>
        </p:nvSpPr>
        <p:spPr>
          <a:xfrm>
            <a:off x="6511394" y="59466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ID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D13040-AD09-4E5A-8F60-00DAFC93CFE4}"/>
              </a:ext>
            </a:extLst>
          </p:cNvPr>
          <p:cNvSpPr txBox="1"/>
          <p:nvPr/>
        </p:nvSpPr>
        <p:spPr>
          <a:xfrm>
            <a:off x="10343441" y="9972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ID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2B4F72-772F-4DF6-91B7-549DF7DB010C}"/>
              </a:ext>
            </a:extLst>
          </p:cNvPr>
          <p:cNvSpPr txBox="1"/>
          <p:nvPr/>
        </p:nvSpPr>
        <p:spPr>
          <a:xfrm>
            <a:off x="1277638" y="57177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ID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F98076-E121-43B4-8163-BB01C7BED29F}"/>
              </a:ext>
            </a:extLst>
          </p:cNvPr>
          <p:cNvSpPr txBox="1"/>
          <p:nvPr/>
        </p:nvSpPr>
        <p:spPr>
          <a:xfrm>
            <a:off x="1288400" y="345003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ID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1E7F4-0A76-4CC1-9779-2A2D7D6FF469}"/>
              </a:ext>
            </a:extLst>
          </p:cNvPr>
          <p:cNvSpPr txBox="1"/>
          <p:nvPr/>
        </p:nvSpPr>
        <p:spPr>
          <a:xfrm>
            <a:off x="5134410" y="2261930"/>
            <a:ext cx="58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Ya</a:t>
            </a:r>
            <a:endParaRPr lang="en-ID" sz="1000" dirty="0"/>
          </a:p>
        </p:txBody>
      </p:sp>
      <p:sp>
        <p:nvSpPr>
          <p:cNvPr id="34" name="Arrow: Left-Up 33">
            <a:extLst>
              <a:ext uri="{FF2B5EF4-FFF2-40B4-BE49-F238E27FC236}">
                <a16:creationId xmlns:a16="http://schemas.microsoft.com/office/drawing/2014/main" id="{53217DE6-D44C-4B85-AE14-6CFA1F2746F5}"/>
              </a:ext>
            </a:extLst>
          </p:cNvPr>
          <p:cNvSpPr/>
          <p:nvPr/>
        </p:nvSpPr>
        <p:spPr>
          <a:xfrm>
            <a:off x="3392795" y="1449732"/>
            <a:ext cx="874373" cy="50776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35963FE-1A72-406B-90BE-8F635854F0A2}"/>
              </a:ext>
            </a:extLst>
          </p:cNvPr>
          <p:cNvSpPr/>
          <p:nvPr/>
        </p:nvSpPr>
        <p:spPr>
          <a:xfrm>
            <a:off x="3849609" y="1309040"/>
            <a:ext cx="567453" cy="543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Left-Up 35">
            <a:extLst>
              <a:ext uri="{FF2B5EF4-FFF2-40B4-BE49-F238E27FC236}">
                <a16:creationId xmlns:a16="http://schemas.microsoft.com/office/drawing/2014/main" id="{8B38E049-DF08-45E9-9C9D-8EE35EDC528D}"/>
              </a:ext>
            </a:extLst>
          </p:cNvPr>
          <p:cNvSpPr/>
          <p:nvPr/>
        </p:nvSpPr>
        <p:spPr>
          <a:xfrm>
            <a:off x="8237105" y="1449732"/>
            <a:ext cx="603544" cy="530448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3B3399D-8122-4A37-B95B-7492CCF84926}"/>
              </a:ext>
            </a:extLst>
          </p:cNvPr>
          <p:cNvSpPr/>
          <p:nvPr/>
        </p:nvSpPr>
        <p:spPr>
          <a:xfrm>
            <a:off x="8556922" y="1309040"/>
            <a:ext cx="567453" cy="543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AFDED31-44FC-4927-80C8-BACD50E5BE2C}"/>
              </a:ext>
            </a:extLst>
          </p:cNvPr>
          <p:cNvSpPr/>
          <p:nvPr/>
        </p:nvSpPr>
        <p:spPr>
          <a:xfrm rot="5400000">
            <a:off x="10289700" y="5349785"/>
            <a:ext cx="486175" cy="324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84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B5C298-C498-4E02-9777-015ED48F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92" y="342420"/>
            <a:ext cx="9603275" cy="1049235"/>
          </a:xfrm>
        </p:spPr>
        <p:txBody>
          <a:bodyPr/>
          <a:lstStyle/>
          <a:p>
            <a:r>
              <a:rPr lang="id-ID" dirty="0" err="1"/>
              <a:t>Vscode</a:t>
            </a:r>
            <a:r>
              <a:rPr lang="id-ID" dirty="0"/>
              <a:t> – </a:t>
            </a:r>
            <a:r>
              <a:rPr lang="id-ID" dirty="0" err="1"/>
              <a:t>crawling</a:t>
            </a:r>
            <a:r>
              <a:rPr lang="id-ID" dirty="0"/>
              <a:t> data </a:t>
            </a:r>
            <a:r>
              <a:rPr lang="id-ID" dirty="0" err="1"/>
              <a:t>twitter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1D619CFC-E4E7-403D-872D-B161E44B3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3" y="2241412"/>
            <a:ext cx="4928054" cy="3449638"/>
          </a:xfr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BFC5BD2-E205-4BC1-A1B3-2321C38B6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3" y="2144046"/>
            <a:ext cx="5103074" cy="35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665DED-F087-4606-986E-F28679E9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Kafka Producer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473F1-6990-4DE8-91CF-A234B2F36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2016125"/>
            <a:ext cx="9603275" cy="4596710"/>
          </a:xfrm>
        </p:spPr>
      </p:pic>
    </p:spTree>
    <p:extLst>
      <p:ext uri="{BB962C8B-B14F-4D97-AF65-F5344CB8AC3E}">
        <p14:creationId xmlns:p14="http://schemas.microsoft.com/office/powerpoint/2010/main" val="364268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4F7113-DB01-4D16-970C-CFAC773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 Consumer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98D92-D91D-45E2-B252-0711783EE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6" y="2016124"/>
            <a:ext cx="9438088" cy="4676223"/>
          </a:xfrm>
        </p:spPr>
      </p:pic>
    </p:spTree>
    <p:extLst>
      <p:ext uri="{BB962C8B-B14F-4D97-AF65-F5344CB8AC3E}">
        <p14:creationId xmlns:p14="http://schemas.microsoft.com/office/powerpoint/2010/main" val="192356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FF95105-7561-4FCB-9B18-FB46416E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Konfigurasi </a:t>
            </a:r>
            <a:r>
              <a:rPr lang="id-ID" dirty="0" err="1"/>
              <a:t>elastic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59122E6A-F831-4F6D-BE16-21D780C8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618558"/>
            <a:ext cx="11317355" cy="5034033"/>
          </a:xfrm>
        </p:spPr>
      </p:pic>
    </p:spTree>
    <p:extLst>
      <p:ext uri="{BB962C8B-B14F-4D97-AF65-F5344CB8AC3E}">
        <p14:creationId xmlns:p14="http://schemas.microsoft.com/office/powerpoint/2010/main" val="350828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31C6F5-B18D-4510-A052-530179A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13" y="261180"/>
            <a:ext cx="9603275" cy="1049235"/>
          </a:xfrm>
        </p:spPr>
        <p:txBody>
          <a:bodyPr/>
          <a:lstStyle/>
          <a:p>
            <a:r>
              <a:rPr lang="id-ID" dirty="0"/>
              <a:t>Konfigurasi </a:t>
            </a:r>
            <a:r>
              <a:rPr lang="id-ID" dirty="0" err="1"/>
              <a:t>kibana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71BF9F7D-226B-4B08-901E-09BD6EE24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446280"/>
            <a:ext cx="10442713" cy="5279198"/>
          </a:xfrm>
        </p:spPr>
      </p:pic>
    </p:spTree>
    <p:extLst>
      <p:ext uri="{BB962C8B-B14F-4D97-AF65-F5344CB8AC3E}">
        <p14:creationId xmlns:p14="http://schemas.microsoft.com/office/powerpoint/2010/main" val="12875190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TM10001114[[fn=Galeri]]</Template>
  <TotalTime>233</TotalTime>
  <Words>208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Galeri</vt:lpstr>
      <vt:lpstr>Big project  bigdata  architecture</vt:lpstr>
      <vt:lpstr>Requirement</vt:lpstr>
      <vt:lpstr>Arsitektur Bigdata</vt:lpstr>
      <vt:lpstr>Flowchart bigproject </vt:lpstr>
      <vt:lpstr>Vscode – crawling data twitter</vt:lpstr>
      <vt:lpstr>Kafka Producer </vt:lpstr>
      <vt:lpstr>Kafka  Consumer</vt:lpstr>
      <vt:lpstr>Konfigurasi elastic</vt:lpstr>
      <vt:lpstr>Konfigurasi kibana</vt:lpstr>
      <vt:lpstr>Visualisasi kibana</vt:lpstr>
      <vt:lpstr>PowerPoint Presentation</vt:lpstr>
      <vt:lpstr>Source reksadana di discovery</vt:lpstr>
      <vt:lpstr>Pychart kibana</vt:lpstr>
      <vt:lpstr>PowerPoint Presentation</vt:lpstr>
      <vt:lpstr>Sukuk :  hashtag_text_keyword=27</vt:lpstr>
      <vt:lpstr>DASHBOARD BIG PROJECT </vt:lpstr>
      <vt:lpstr>Estimasi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Bigproject cilsy</dc:title>
  <dc:creator>e44e</dc:creator>
  <cp:lastModifiedBy>User</cp:lastModifiedBy>
  <cp:revision>14</cp:revision>
  <dcterms:created xsi:type="dcterms:W3CDTF">2021-03-24T02:59:40Z</dcterms:created>
  <dcterms:modified xsi:type="dcterms:W3CDTF">2021-04-01T09:47:59Z</dcterms:modified>
</cp:coreProperties>
</file>