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72FB-342C-40E1-BB73-5A63E8540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D1802-3DF9-4471-A703-E6A801B1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66C8-8653-4C77-BE10-3C150C6D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3FB8-EE18-4122-BACC-50EEFB4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11AA-C8C6-4C58-8CFF-FE3AAEC6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87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31F-EDE3-41DB-B98A-C065458A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7D10-0059-4D6B-ACC3-B9BE09279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36B6-7F13-42AD-BBB1-A7EA65F5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E214-2841-4639-A8DA-17A89A3E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5CE2-07DE-4E46-873F-4637ACA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8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C248D-DA81-4CE4-B7FE-616793943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522E2-EBCD-4E79-BAA1-578FCB74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6100-466B-4AA5-B4A7-DE9135CB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A14B-3EC1-40F8-AAD1-5E337032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77A7-ACE1-46C5-BE9B-F51832F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4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634-65BE-4A6F-98F6-C9FA4042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0DA3-3123-4D3B-8D00-5BEC33DC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BBD2-F9BA-47A9-AB01-83F3AC13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04B6-40BB-4FDF-A3E5-3273A41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4CB2-AA8E-4DBB-975B-A008FBB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4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09E-29A5-413E-BD73-1FF49E09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9782-C2FB-495D-B4C8-9AAF00B2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B437-0554-4E7C-AD57-9CB23D46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B2DD-61D8-4E2D-8106-1DB4645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FFD-E6D8-41EA-874E-550958B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3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593-F270-48C4-BD77-0D54111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D37A-C0E1-4359-A85A-C83EFCED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B9E4-D32E-4959-9C76-7C0BF72A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2A99-4F18-461B-BA6C-BEC30807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171E-06FE-4B9F-9C86-9825852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8730-C184-4DA0-97E4-1275622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8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9589-63BC-4BA7-8046-CF9CBF7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E0EF-6153-4D4B-97E0-2E18C83D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72CC-34AD-4979-ADF2-B72AE9BA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938E5-5121-4822-BF1E-A16F4294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F57D9-158B-4189-9C96-BF2A1B700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EEFFE-855E-48F5-9B67-708EEB47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1F04-83D3-4D1D-B0EC-3CF154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7194-5E31-47B7-84EC-55AC6F0C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A01-80AD-4116-AB82-0063DF18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93523-901C-4A41-95D1-09530D3F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220C-FD08-4F9C-A8E4-E590D5C3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F2B-0319-4CDF-919A-3BFDB28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D7953-13B6-4352-90F1-78C0B4D1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0F47D-63E9-46FC-9018-1C7C4368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FE882-22B6-4E1E-BA78-331F5625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6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5FC-B6C1-420F-8594-6B98CA1D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E6B2-C0F4-4D9A-AD95-2A3456E1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C90E-7A5A-425E-A70E-318260B71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64B21-E575-4312-9175-61135FE3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2483-C77B-4C45-961D-E767FD55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96BB-1398-4B57-9B0A-9237003F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0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F55-5701-427E-AB83-C84A5AD7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CE85D-2E03-4B93-A8A5-C81AFD698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11FF-D528-436D-B1FB-23F163833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A43F-85EA-4386-80DA-37A1F0BD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7B7B-5CFE-4B79-9111-CDD7C8F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C3BA-00D3-4BA7-A39B-7F34F4F0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C70E3-46A6-4494-AE70-D9396264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2C33-0633-4552-9A32-A4A62A87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4B45-0AEB-4CEF-A66B-DCE19E1A2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CAFE-CF88-4489-AD0A-BFC62EDC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F903-F32D-4DB4-9F1C-ACA93E4A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0561"/>
            <a:ext cx="9144000" cy="549317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14.2 We Define the Basic Smart Contract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sharedwallet.sol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08D4-0CCC-4067-9C6C-2F632714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9205"/>
            <a:ext cx="9539771" cy="47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9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14.11 Remove the Renounce Ownership functionality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owner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pemilik</a:t>
            </a:r>
            <a:r>
              <a:rPr lang="en-US" sz="1400" dirty="0"/>
              <a:t>.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7850E-A19D-4D88-A5DC-0C2E459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29" y="1533369"/>
            <a:ext cx="8099742" cy="46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14.12 Move the Smart Contracts into separate Files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Smart Contract 2 file yang </a:t>
            </a:r>
            <a:r>
              <a:rPr lang="en-US" sz="1400" dirty="0" err="1"/>
              <a:t>terpisah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7E5C-44A6-4D26-8C34-65CA470C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1320564"/>
            <a:ext cx="9469120" cy="50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9921"/>
            <a:ext cx="9144000" cy="5533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14.3 Permissions: Allow only the Owner to Withdraw Ether</a:t>
            </a:r>
          </a:p>
          <a:p>
            <a:pPr algn="l">
              <a:lnSpc>
                <a:spcPct val="100000"/>
              </a:lnSpc>
            </a:pP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pada file </a:t>
            </a:r>
            <a:r>
              <a:rPr lang="en-US" sz="1400" dirty="0" err="1"/>
              <a:t>sharedwallet.sol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Smart Contract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withdraw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Owner wallet.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1B1DB-F1A5-45F7-92FB-67C90183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1938693"/>
            <a:ext cx="9712960" cy="40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4269"/>
            <a:ext cx="9144000" cy="54694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14.4 Use Re-Usable Smart Contracts from </a:t>
            </a:r>
            <a:r>
              <a:rPr lang="en-US" sz="1400" dirty="0" err="1"/>
              <a:t>OpenZeppelin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memakai</a:t>
            </a:r>
            <a:r>
              <a:rPr lang="en-US" sz="1400" dirty="0"/>
              <a:t> Re-useable Smart Contract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,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nantinya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</a:t>
            </a:r>
            <a:r>
              <a:rPr lang="en-US" sz="1400" dirty="0" err="1"/>
              <a:t>Openzeppelin</a:t>
            </a:r>
            <a:r>
              <a:rPr lang="en-US" sz="1400" dirty="0"/>
              <a:t>.</a:t>
            </a:r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6CEAD-F2E8-4027-95A6-D45EEFFA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10" y="2065590"/>
            <a:ext cx="7536180" cy="40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9921"/>
            <a:ext cx="9144000" cy="5533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D" sz="1400" dirty="0"/>
              <a:t>14.5 Permissions: Add Allowances for External Roles</a:t>
            </a:r>
          </a:p>
          <a:p>
            <a:pPr algn="l">
              <a:lnSpc>
                <a:spcPct val="100000"/>
              </a:lnSpc>
            </a:pPr>
            <a:r>
              <a:rPr lang="en-ID" sz="1400" dirty="0"/>
              <a:t>Masukkan </a:t>
            </a:r>
            <a:r>
              <a:rPr lang="en-ID" sz="1400" dirty="0" err="1"/>
              <a:t>kode</a:t>
            </a:r>
            <a:r>
              <a:rPr lang="en-ID" sz="1400" dirty="0"/>
              <a:t> yang </a:t>
            </a:r>
            <a:r>
              <a:rPr lang="en-ID" sz="1400" dirty="0" err="1"/>
              <a:t>berada</a:t>
            </a:r>
            <a:r>
              <a:rPr lang="en-ID" sz="1400" dirty="0"/>
              <a:t> </a:t>
            </a:r>
            <a:r>
              <a:rPr lang="en-ID" sz="1400" dirty="0" err="1"/>
              <a:t>didalam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 </a:t>
            </a:r>
            <a:r>
              <a:rPr lang="en-ID" sz="1400" dirty="0" err="1"/>
              <a:t>merah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menambahkan</a:t>
            </a:r>
            <a:r>
              <a:rPr lang="en-ID" sz="1400" dirty="0"/>
              <a:t> </a:t>
            </a:r>
            <a:r>
              <a:rPr lang="en-ID" sz="1400" dirty="0" err="1"/>
              <a:t>perintah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mengizinkan</a:t>
            </a:r>
            <a:r>
              <a:rPr lang="en-ID" sz="1400" dirty="0"/>
              <a:t> dana </a:t>
            </a:r>
            <a:r>
              <a:rPr lang="en-ID" sz="1400" dirty="0" err="1"/>
              <a:t>eksternal</a:t>
            </a:r>
            <a:r>
              <a:rPr lang="en-ID" sz="1400" dirty="0"/>
              <a:t> dan </a:t>
            </a:r>
            <a:r>
              <a:rPr lang="en-ID" sz="1400" dirty="0" err="1"/>
              <a:t>membolehkan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selalu</a:t>
            </a:r>
            <a:r>
              <a:rPr lang="en-ID" sz="1400" dirty="0"/>
              <a:t> </a:t>
            </a:r>
            <a:r>
              <a:rPr lang="en-ID" sz="1400" dirty="0" err="1"/>
              <a:t>tahu</a:t>
            </a:r>
            <a:r>
              <a:rPr lang="en-ID" sz="1400" dirty="0"/>
              <a:t> </a:t>
            </a:r>
            <a:r>
              <a:rPr lang="en-ID" sz="1400" dirty="0" err="1"/>
              <a:t>berapa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yang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ditarik</a:t>
            </a:r>
            <a:r>
              <a:rPr lang="en-ID" sz="1400" dirty="0"/>
              <a:t> </a:t>
            </a:r>
            <a:r>
              <a:rPr lang="en-ID" sz="1400" dirty="0" err="1"/>
              <a:t>seseorang</a:t>
            </a:r>
            <a:r>
              <a:rPr lang="en-ID" sz="1400" dirty="0"/>
              <a:t>.</a:t>
            </a:r>
          </a:p>
          <a:p>
            <a:pPr algn="l"/>
            <a:endParaRPr lang="en-ID" sz="1400" dirty="0"/>
          </a:p>
          <a:p>
            <a:pPr algn="l"/>
            <a:endParaRPr lang="en-ID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73037-4A5F-4102-AE9D-1E5C6EED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09" y="1754548"/>
            <a:ext cx="6921182" cy="44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321"/>
            <a:ext cx="9144000" cy="563541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14.6 Improve/Fix Allowance to avoid Double-Spending</a:t>
            </a:r>
          </a:p>
          <a:p>
            <a:pPr algn="l"/>
            <a:r>
              <a:rPr lang="en-US" sz="1400" dirty="0"/>
              <a:t>Masukkan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terjadinya</a:t>
            </a:r>
            <a:r>
              <a:rPr lang="en-US" sz="1400" dirty="0"/>
              <a:t>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berulang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perizinan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orang </a:t>
            </a:r>
            <a:r>
              <a:rPr lang="en-US" sz="1400" dirty="0" err="1"/>
              <a:t>selain</a:t>
            </a:r>
            <a:r>
              <a:rPr lang="en-US" sz="1400" dirty="0"/>
              <a:t> owner.</a:t>
            </a:r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17628-0DB5-411A-8A97-79F04C4F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96" y="1507053"/>
            <a:ext cx="6501608" cy="48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14.7 Improve Smart Contract Structure</a:t>
            </a:r>
          </a:p>
          <a:p>
            <a:pPr algn="l"/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Smart Contract </a:t>
            </a:r>
            <a:r>
              <a:rPr lang="en-US" sz="1400" dirty="0" err="1"/>
              <a:t>menjadi</a:t>
            </a:r>
            <a:r>
              <a:rPr lang="en-US" sz="1400" dirty="0"/>
              <a:t> 2 </a:t>
            </a:r>
            <a:r>
              <a:rPr lang="en-US" sz="1400" dirty="0" err="1"/>
              <a:t>bagian</a:t>
            </a:r>
            <a:r>
              <a:rPr lang="en-US" sz="1400" dirty="0"/>
              <a:t> 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dibaca</a:t>
            </a:r>
            <a:r>
              <a:rPr lang="en-US" sz="1400" dirty="0"/>
              <a:t>. </a:t>
            </a:r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F0491-F3B1-487E-8CD9-2C3359FD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29" y="1481290"/>
            <a:ext cx="7363142" cy="46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14.8 Add Events in the Allowances Smart Contract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event pada Smart Contract Allowance.</a:t>
            </a:r>
            <a:endParaRPr lang="en-ID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BDD1E-F96C-446B-B8A9-84CA7C5E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03" y="1523267"/>
            <a:ext cx="9333793" cy="4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14.9 Add Events in the </a:t>
            </a:r>
            <a:r>
              <a:rPr lang="en-US" sz="1400" dirty="0" err="1"/>
              <a:t>SharedWallet</a:t>
            </a:r>
            <a:r>
              <a:rPr lang="en-US" sz="1400" dirty="0"/>
              <a:t> Smart Contract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event pada Smart Contract </a:t>
            </a:r>
            <a:r>
              <a:rPr lang="en-US" sz="1400" dirty="0" err="1"/>
              <a:t>Sharedwallet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3FA6-DCE0-4C8A-ABCC-BCCE9CC3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73" y="1227832"/>
            <a:ext cx="8274254" cy="53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14.10 Add the </a:t>
            </a:r>
            <a:r>
              <a:rPr lang="en-US" sz="1400" dirty="0" err="1"/>
              <a:t>SafeMath</a:t>
            </a:r>
            <a:r>
              <a:rPr lang="en-US" sz="1400" dirty="0"/>
              <a:t> Library safeguard Mathematical Operations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SafeMath</a:t>
            </a:r>
            <a:r>
              <a:rPr lang="en-US" sz="1400" dirty="0"/>
              <a:t> Library Safeguard Mathematical Operations </a:t>
            </a:r>
            <a:r>
              <a:rPr lang="en-US" sz="1400" dirty="0" err="1"/>
              <a:t>kedalam</a:t>
            </a:r>
            <a:r>
              <a:rPr lang="en-US" sz="1400" dirty="0"/>
              <a:t> Smart Contract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B7A45-C4E9-4844-82B9-39CCFB43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2" y="1422400"/>
            <a:ext cx="7947635" cy="49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</dc:creator>
  <cp:lastModifiedBy>ANNISA</cp:lastModifiedBy>
  <cp:revision>4</cp:revision>
  <dcterms:created xsi:type="dcterms:W3CDTF">2022-04-21T18:11:13Z</dcterms:created>
  <dcterms:modified xsi:type="dcterms:W3CDTF">2022-04-21T20:15:21Z</dcterms:modified>
</cp:coreProperties>
</file>