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5" r:id="rId4"/>
    <p:sldId id="258" r:id="rId5"/>
    <p:sldId id="259" r:id="rId6"/>
    <p:sldId id="264" r:id="rId7"/>
    <p:sldId id="263" r:id="rId8"/>
    <p:sldId id="262" r:id="rId9"/>
    <p:sldId id="261" r:id="rId10"/>
    <p:sldId id="260" r:id="rId11"/>
    <p:sldId id="267" r:id="rId12"/>
    <p:sldId id="270" r:id="rId13"/>
    <p:sldId id="269" r:id="rId14"/>
    <p:sldId id="26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8CE9-A628-49D6-B576-D0C4CC997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9393E-D90D-49BE-A1E3-7AD58D508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F7413-EBA1-4C3E-8C72-C1D2FB45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9C6C-B4A8-4D8C-8013-A846BFC2D359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8B726-0533-4579-A77F-4C16B389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22F25-3D3F-433F-A071-19D35AA5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36C6-0C05-434D-B66B-12D38F05BD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017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F8EBB-4EC1-4983-A3D3-21B0F5F8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F6B0C-91A9-4EDD-A078-B86F0B164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A5776-D308-4282-9D6E-C53CFF66A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9C6C-B4A8-4D8C-8013-A846BFC2D359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1B489-D308-4430-AC62-3853C7CE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CC6DC-2F60-4142-B05E-DE4B5CF1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36C6-0C05-434D-B66B-12D38F05BD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418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D35D4-7373-4D9A-B3A9-875DCB599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23702-D592-4A4E-98D5-298B2BAF2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61C5F-CD82-4440-A990-EDE7A7056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9C6C-B4A8-4D8C-8013-A846BFC2D359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0099D-4EF5-41C7-95F5-48CB76691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7245B-125A-4C94-9326-BE3E0627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36C6-0C05-434D-B66B-12D38F05BD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996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7D132-2256-4E98-AE58-B3629681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E1CD7-3D46-4328-A87A-B72D6405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B57C7-7201-4BA2-BD05-C56CA007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9C6C-B4A8-4D8C-8013-A846BFC2D359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7FAC4-99B2-4DCF-8623-B08BBBD5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428CC-26AE-4DA9-B874-8EDE88A8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36C6-0C05-434D-B66B-12D38F05BD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186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1366-DE0C-4C53-9683-9A8ED56AF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EFAC6-6CE6-4F3D-AA9B-A18E62384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38FA1-F452-47D9-82FE-9A68FD61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9C6C-B4A8-4D8C-8013-A846BFC2D359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F0F36-B512-4B1B-8F35-62BA6605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E2042-A5C6-4C83-A36D-113A80DF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36C6-0C05-434D-B66B-12D38F05BD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798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9CDD-69EC-43DF-9B48-1C211FB0B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4919D-5935-41D5-B63F-2E61C6571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9FB88-5542-405C-B44F-19E589E68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8030F-EC0D-4A87-8C40-BED501EF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9C6C-B4A8-4D8C-8013-A846BFC2D359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38F3E-6566-4797-8AAC-0CD84260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53A4E-1398-43C1-8C4B-CAC5866B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36C6-0C05-434D-B66B-12D38F05BD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87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EA27-F6E7-4859-A5D9-993D13AE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79698-4C0E-49FC-80A8-17A7A7A31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8B0C1-0CAC-4428-AC84-996DDD3D3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3C5C5A-429D-48AA-8A1E-27B7EF960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DE069-6A8D-4A5F-B68A-F4CC6291F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B51616-58C7-41A0-900A-575807A9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9C6C-B4A8-4D8C-8013-A846BFC2D359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BAA329-4585-4326-9827-F315290F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AAE68-1FA9-468C-82F6-83654426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36C6-0C05-434D-B66B-12D38F05BD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760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48A0-7711-4A8B-8BA0-EC55B8F8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59AA3-8D64-4443-9447-E647DEDB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9C6C-B4A8-4D8C-8013-A846BFC2D359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58576-0974-4D40-94C5-B94A311A8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4A4EC-D55C-4E77-A3D8-49CA1ADC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36C6-0C05-434D-B66B-12D38F05BD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597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1618E4-F711-415D-B2EB-49C9C778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9C6C-B4A8-4D8C-8013-A846BFC2D359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B3CA55-FAD9-4C28-B783-AE23FF12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29F5D-FC21-41CC-81DC-2B7019D7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36C6-0C05-434D-B66B-12D38F05BD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970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D103-0D82-48B7-B3FE-9E66D96EB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DA296-D846-48D2-95BD-7FF139E57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C1EF8-D4BE-446E-9D18-D70A5ECAE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D0B68-C8BF-4339-8F80-057DFC80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9C6C-B4A8-4D8C-8013-A846BFC2D359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5EFE9-2EAD-4197-AE66-9FBA7B5B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8F2BD-5759-47D3-8E73-43CA0378F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36C6-0C05-434D-B66B-12D38F05BD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076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9D47-4450-4321-B27B-911C726D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C70688-3118-4292-BC40-6C9AE7B8B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4CB04-13C4-4877-827A-9DB0E1D64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35A3C-8AF5-40D4-9C35-645A16CE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9C6C-B4A8-4D8C-8013-A846BFC2D359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2F146-D6C8-452A-A288-46C25BA7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17C62-28F4-4541-A374-34C422BF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36C6-0C05-434D-B66B-12D38F05BD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210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6263F2-57A9-4B83-AC19-36C0035DE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69AC5-F4F8-4170-9D72-455A0F26C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51EF3-F371-4315-A695-F6029BDD1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E9C6C-B4A8-4D8C-8013-A846BFC2D359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50929-1F27-42E3-AF32-34E31B455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4EB92-10E1-41D5-9E1B-38E87DEC3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936C6-0C05-434D-B66B-12D38F05BD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63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5E00D9B-41AB-4614-B5C6-FF31AB2F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UTS Blockchain Lab 3</a:t>
            </a:r>
            <a:endParaRPr lang="en-ID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62C2EE-6DBF-4081-AF71-563F329E6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Lab 3. Supply Chain Project</a:t>
            </a:r>
          </a:p>
          <a:p>
            <a:r>
              <a:rPr lang="en-US" dirty="0" err="1"/>
              <a:t>Annisa</a:t>
            </a:r>
            <a:r>
              <a:rPr lang="en-US" dirty="0"/>
              <a:t> </a:t>
            </a:r>
            <a:r>
              <a:rPr lang="en-US" dirty="0" err="1"/>
              <a:t>Risqika</a:t>
            </a:r>
            <a:r>
              <a:rPr lang="en-US" dirty="0"/>
              <a:t> Camelia (1103184175)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71027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0DA49B-5508-4A39-9D4C-05F285B2A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815"/>
            <a:ext cx="9144000" cy="6215605"/>
          </a:xfrm>
        </p:spPr>
        <p:txBody>
          <a:bodyPr>
            <a:normAutofit/>
          </a:bodyPr>
          <a:lstStyle/>
          <a:p>
            <a:pPr algn="l"/>
            <a:r>
              <a:rPr lang="en-US" sz="1400" dirty="0" err="1"/>
              <a:t>Lalu</a:t>
            </a:r>
            <a:r>
              <a:rPr lang="en-US" sz="1400" dirty="0"/>
              <a:t> </a:t>
            </a:r>
            <a:r>
              <a:rPr lang="en-US" sz="1400" dirty="0" err="1"/>
              <a:t>buat</a:t>
            </a:r>
            <a:r>
              <a:rPr lang="en-US" sz="1400" dirty="0"/>
              <a:t> folder </a:t>
            </a:r>
            <a:r>
              <a:rPr lang="en-US" sz="1400" dirty="0" err="1"/>
              <a:t>kosong</a:t>
            </a:r>
            <a:r>
              <a:rPr lang="en-US" sz="1400" dirty="0"/>
              <a:t> “s06-eventtrigger” dan </a:t>
            </a:r>
            <a:r>
              <a:rPr lang="en-US" sz="1400" dirty="0" err="1"/>
              <a:t>nboc</a:t>
            </a:r>
            <a:r>
              <a:rPr lang="en-US" sz="1400" dirty="0"/>
              <a:t> react box.</a:t>
            </a:r>
          </a:p>
          <a:p>
            <a:pPr algn="l"/>
            <a:endParaRPr lang="en-US" sz="1400" dirty="0"/>
          </a:p>
          <a:p>
            <a:pPr algn="l"/>
            <a:endParaRPr lang="en-ID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A15547-284E-49C4-A893-C7F684E34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705509"/>
            <a:ext cx="6953250" cy="552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59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0DA49B-5508-4A39-9D4C-05F285B2A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815"/>
            <a:ext cx="9144000" cy="6215605"/>
          </a:xfrm>
        </p:spPr>
        <p:txBody>
          <a:bodyPr>
            <a:normAutofit/>
          </a:bodyPr>
          <a:lstStyle/>
          <a:p>
            <a:pPr algn="l"/>
            <a:r>
              <a:rPr lang="en-US" sz="1400" dirty="0" err="1"/>
              <a:t>Lalu</a:t>
            </a:r>
            <a:r>
              <a:rPr lang="en-US" sz="1400" dirty="0"/>
              <a:t> </a:t>
            </a:r>
            <a:r>
              <a:rPr lang="en-US" sz="1400" dirty="0" err="1"/>
              <a:t>masukkan</a:t>
            </a:r>
            <a:r>
              <a:rPr lang="en-US" sz="1400" dirty="0"/>
              <a:t> file </a:t>
            </a:r>
            <a:r>
              <a:rPr lang="en-US" sz="1400" dirty="0" err="1"/>
              <a:t>item.sol</a:t>
            </a:r>
            <a:r>
              <a:rPr lang="en-US" sz="1400" dirty="0"/>
              <a:t>, </a:t>
            </a:r>
            <a:r>
              <a:rPr lang="en-US" sz="1400" dirty="0" err="1"/>
              <a:t>ItemManager.sol</a:t>
            </a:r>
            <a:r>
              <a:rPr lang="en-US" sz="1400" dirty="0"/>
              <a:t>, dan </a:t>
            </a:r>
            <a:r>
              <a:rPr lang="en-US" sz="1400" dirty="0" err="1"/>
              <a:t>Ownable.sol</a:t>
            </a:r>
            <a:r>
              <a:rPr lang="en-US" sz="1400" dirty="0"/>
              <a:t> yang </a:t>
            </a:r>
            <a:r>
              <a:rPr lang="en-US" sz="1400" dirty="0" err="1"/>
              <a:t>telah</a:t>
            </a:r>
            <a:r>
              <a:rPr lang="en-US" sz="1400" dirty="0"/>
              <a:t> </a:t>
            </a:r>
            <a:r>
              <a:rPr lang="en-US" sz="1400" dirty="0" err="1"/>
              <a:t>dibuat</a:t>
            </a:r>
            <a:r>
              <a:rPr lang="en-US" sz="1400" dirty="0"/>
              <a:t> di remix </a:t>
            </a:r>
            <a:r>
              <a:rPr lang="en-US" sz="1400" dirty="0" err="1"/>
              <a:t>kedalam</a:t>
            </a:r>
            <a:r>
              <a:rPr lang="en-US" sz="1400" dirty="0"/>
              <a:t> Visual Studio Code.</a:t>
            </a:r>
          </a:p>
          <a:p>
            <a:pPr algn="l"/>
            <a:endParaRPr lang="en-ID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7CDEED-94F1-4464-A4FA-9874C5AAB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348181"/>
            <a:ext cx="10325100" cy="478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4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0DA49B-5508-4A39-9D4C-05F285B2A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815"/>
            <a:ext cx="9144000" cy="6215605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Setelah </a:t>
            </a:r>
            <a:r>
              <a:rPr lang="en-US" sz="1400" dirty="0" err="1"/>
              <a:t>itu</a:t>
            </a:r>
            <a:r>
              <a:rPr lang="en-US" sz="1400" dirty="0"/>
              <a:t> </a:t>
            </a:r>
            <a:r>
              <a:rPr lang="en-US" sz="1400" dirty="0" err="1"/>
              <a:t>ketik</a:t>
            </a:r>
            <a:r>
              <a:rPr lang="en-US" sz="1400" dirty="0"/>
              <a:t> </a:t>
            </a:r>
            <a:r>
              <a:rPr lang="en-US" sz="1400" dirty="0" err="1"/>
              <a:t>Ttruffle</a:t>
            </a:r>
            <a:r>
              <a:rPr lang="en-US" sz="1400" dirty="0"/>
              <a:t> develop dan migrate pada </a:t>
            </a:r>
            <a:r>
              <a:rPr lang="en-US" sz="1400" dirty="0" err="1"/>
              <a:t>powershell</a:t>
            </a:r>
            <a:endParaRPr lang="en-US" sz="1400" dirty="0"/>
          </a:p>
          <a:p>
            <a:pPr algn="l"/>
            <a:endParaRPr lang="en-US" sz="1400" dirty="0"/>
          </a:p>
          <a:p>
            <a:pPr algn="l"/>
            <a:endParaRPr lang="en-US" sz="1400" dirty="0"/>
          </a:p>
          <a:p>
            <a:pPr algn="l"/>
            <a:endParaRPr lang="en-ID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1618DE-49AD-4B3C-9203-29C917E12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14" y="800100"/>
            <a:ext cx="7389171" cy="57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16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0DA49B-5508-4A39-9D4C-05F285B2A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815"/>
            <a:ext cx="9144000" cy="6215605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15.10 Unit Test</a:t>
            </a:r>
          </a:p>
          <a:p>
            <a:pPr algn="l"/>
            <a:r>
              <a:rPr lang="en-US" sz="1400" dirty="0"/>
              <a:t> </a:t>
            </a:r>
            <a:r>
              <a:rPr lang="en-US" sz="1400" dirty="0" err="1"/>
              <a:t>buka</a:t>
            </a:r>
            <a:r>
              <a:rPr lang="en-US" sz="1400" dirty="0"/>
              <a:t> folder test pada visual studio dan </a:t>
            </a:r>
            <a:r>
              <a:rPr lang="en-US" sz="1400" dirty="0" err="1"/>
              <a:t>hapus</a:t>
            </a:r>
            <a:r>
              <a:rPr lang="en-US" sz="1400" dirty="0"/>
              <a:t> </a:t>
            </a:r>
            <a:r>
              <a:rPr lang="en-US" sz="1400" dirty="0" err="1"/>
              <a:t>semua</a:t>
            </a:r>
            <a:r>
              <a:rPr lang="en-US" sz="1400" dirty="0"/>
              <a:t> file yang </a:t>
            </a:r>
            <a:r>
              <a:rPr lang="en-US" sz="1400" dirty="0" err="1"/>
              <a:t>terdapat</a:t>
            </a:r>
            <a:r>
              <a:rPr lang="en-US" sz="1400" dirty="0"/>
              <a:t> pada folder </a:t>
            </a:r>
            <a:r>
              <a:rPr lang="en-US" sz="1400" dirty="0" err="1"/>
              <a:t>tersebut</a:t>
            </a:r>
            <a:r>
              <a:rPr lang="en-US" sz="1400" dirty="0"/>
              <a:t>. </a:t>
            </a:r>
            <a:r>
              <a:rPr lang="en-US" sz="1400" dirty="0" err="1"/>
              <a:t>Lalu</a:t>
            </a:r>
            <a:r>
              <a:rPr lang="en-US" sz="1400" dirty="0"/>
              <a:t> bat file </a:t>
            </a:r>
            <a:r>
              <a:rPr lang="en-US" sz="1400" dirty="0" err="1"/>
              <a:t>baru</a:t>
            </a:r>
            <a:r>
              <a:rPr lang="en-US" sz="1400" dirty="0"/>
              <a:t> </a:t>
            </a:r>
            <a:r>
              <a:rPr lang="en-US" sz="1400" dirty="0" err="1"/>
              <a:t>bernama</a:t>
            </a:r>
            <a:r>
              <a:rPr lang="en-US" sz="1400" dirty="0"/>
              <a:t> “ItemManager.test.js” </a:t>
            </a:r>
            <a:r>
              <a:rPr lang="en-US" sz="1400" dirty="0" err="1"/>
              <a:t>didalam</a:t>
            </a:r>
            <a:r>
              <a:rPr lang="en-US" sz="1400" dirty="0"/>
              <a:t> folder </a:t>
            </a:r>
            <a:r>
              <a:rPr lang="en-US" sz="1400" dirty="0" err="1"/>
              <a:t>tersebut</a:t>
            </a:r>
            <a:r>
              <a:rPr lang="en-US" sz="1400" dirty="0"/>
              <a:t> dan </a:t>
            </a:r>
            <a:r>
              <a:rPr lang="en-US" sz="1400" dirty="0" err="1"/>
              <a:t>masukkan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berikut</a:t>
            </a:r>
            <a:endParaRPr lang="en-US" sz="1400" dirty="0"/>
          </a:p>
          <a:p>
            <a:pPr algn="l"/>
            <a:endParaRPr lang="en-US" sz="1400" dirty="0"/>
          </a:p>
          <a:p>
            <a:pPr algn="l"/>
            <a:endParaRPr lang="en-ID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2B0536-DA16-4EE7-9A89-74F8D794B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573" y="1428750"/>
            <a:ext cx="8984853" cy="468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92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0DA49B-5508-4A39-9D4C-05F285B2A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815"/>
            <a:ext cx="9144000" cy="6215605"/>
          </a:xfrm>
        </p:spPr>
        <p:txBody>
          <a:bodyPr>
            <a:normAutofit/>
          </a:bodyPr>
          <a:lstStyle/>
          <a:p>
            <a:pPr algn="l"/>
            <a:r>
              <a:rPr lang="en-US" sz="1400" dirty="0" err="1"/>
              <a:t>lalu</a:t>
            </a:r>
            <a:r>
              <a:rPr lang="en-US" sz="1400" dirty="0"/>
              <a:t> </a:t>
            </a:r>
            <a:r>
              <a:rPr lang="en-US" sz="1400" dirty="0" err="1"/>
              <a:t>masuk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powershell</a:t>
            </a:r>
            <a:r>
              <a:rPr lang="en-US" sz="1400" dirty="0"/>
              <a:t> dan </a:t>
            </a:r>
            <a:r>
              <a:rPr lang="en-US" sz="1400" dirty="0" err="1"/>
              <a:t>ketikkan</a:t>
            </a:r>
            <a:r>
              <a:rPr lang="en-US" sz="1400" dirty="0"/>
              <a:t> “truffle test”  yang </a:t>
            </a:r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menghasilkan</a:t>
            </a:r>
            <a:r>
              <a:rPr lang="en-US" sz="1400" dirty="0"/>
              <a:t> output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berikut</a:t>
            </a:r>
            <a:r>
              <a:rPr lang="en-US" sz="1400" dirty="0"/>
              <a:t>.</a:t>
            </a:r>
          </a:p>
          <a:p>
            <a:pPr algn="l"/>
            <a:endParaRPr lang="en-ID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811F9-4206-4087-9113-84855F18F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976312"/>
            <a:ext cx="95916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57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0DA49B-5508-4A39-9D4C-05F285B2A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815"/>
            <a:ext cx="9144000" cy="6215605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15.2 The </a:t>
            </a:r>
            <a:r>
              <a:rPr lang="en-US" sz="1400" dirty="0" err="1"/>
              <a:t>ItemManager</a:t>
            </a:r>
            <a:r>
              <a:rPr lang="en-US" sz="1400" dirty="0"/>
              <a:t> Smart Contract</a:t>
            </a:r>
          </a:p>
          <a:p>
            <a:pPr algn="l"/>
            <a:r>
              <a:rPr lang="en-US" sz="1400" dirty="0" err="1"/>
              <a:t>Buat</a:t>
            </a:r>
            <a:r>
              <a:rPr lang="en-US" sz="1400" dirty="0"/>
              <a:t> file </a:t>
            </a:r>
            <a:r>
              <a:rPr lang="en-US" sz="1400" dirty="0" err="1"/>
              <a:t>baru</a:t>
            </a:r>
            <a:r>
              <a:rPr lang="en-US" sz="1400" dirty="0"/>
              <a:t> </a:t>
            </a:r>
            <a:r>
              <a:rPr lang="en-US" sz="1400" dirty="0" err="1"/>
              <a:t>bernama</a:t>
            </a:r>
            <a:r>
              <a:rPr lang="en-US" sz="1400" dirty="0"/>
              <a:t> </a:t>
            </a:r>
            <a:r>
              <a:rPr lang="en-US" sz="1400" dirty="0" err="1"/>
              <a:t>ItemManager.sol</a:t>
            </a:r>
            <a:r>
              <a:rPr lang="en-US" sz="1400" dirty="0"/>
              <a:t> </a:t>
            </a:r>
            <a:r>
              <a:rPr lang="en-US" sz="1400" dirty="0" err="1"/>
              <a:t>lalu</a:t>
            </a:r>
            <a:r>
              <a:rPr lang="en-US" sz="1400" dirty="0"/>
              <a:t> </a:t>
            </a:r>
            <a:r>
              <a:rPr lang="en-US" sz="1400" dirty="0" err="1"/>
              <a:t>ketikkan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dibawah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memungkinkan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menambah</a:t>
            </a:r>
            <a:r>
              <a:rPr lang="en-US" sz="1400" dirty="0"/>
              <a:t> item dan </a:t>
            </a:r>
            <a:r>
              <a:rPr lang="en-US" sz="1400" dirty="0" err="1"/>
              <a:t>membayar</a:t>
            </a:r>
            <a:r>
              <a:rPr lang="en-US" sz="1400" dirty="0"/>
              <a:t>. </a:t>
            </a:r>
          </a:p>
          <a:p>
            <a:pPr algn="l"/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272044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0DA49B-5508-4A39-9D4C-05F285B2A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815"/>
            <a:ext cx="9144000" cy="6215605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15.2 The </a:t>
            </a:r>
            <a:r>
              <a:rPr lang="en-US" sz="1400" dirty="0" err="1"/>
              <a:t>ItemManager</a:t>
            </a:r>
            <a:r>
              <a:rPr lang="en-US" sz="1400" dirty="0"/>
              <a:t> Smart Contract</a:t>
            </a:r>
          </a:p>
          <a:p>
            <a:pPr algn="l"/>
            <a:r>
              <a:rPr lang="en-US" sz="1400" dirty="0" err="1"/>
              <a:t>Buat</a:t>
            </a:r>
            <a:r>
              <a:rPr lang="en-US" sz="1400" dirty="0"/>
              <a:t> file </a:t>
            </a:r>
            <a:r>
              <a:rPr lang="en-US" sz="1400" dirty="0" err="1"/>
              <a:t>baru</a:t>
            </a:r>
            <a:r>
              <a:rPr lang="en-US" sz="1400" dirty="0"/>
              <a:t> </a:t>
            </a:r>
            <a:r>
              <a:rPr lang="en-US" sz="1400" dirty="0" err="1"/>
              <a:t>bernama</a:t>
            </a:r>
            <a:r>
              <a:rPr lang="en-US" sz="1400" dirty="0"/>
              <a:t> </a:t>
            </a:r>
            <a:r>
              <a:rPr lang="en-US" sz="1400" dirty="0" err="1"/>
              <a:t>ItemManager.sol</a:t>
            </a:r>
            <a:r>
              <a:rPr lang="en-US" sz="1400" dirty="0"/>
              <a:t> </a:t>
            </a:r>
            <a:r>
              <a:rPr lang="en-US" sz="1400" dirty="0" err="1"/>
              <a:t>lalu</a:t>
            </a:r>
            <a:r>
              <a:rPr lang="en-US" sz="1400" dirty="0"/>
              <a:t> </a:t>
            </a:r>
            <a:r>
              <a:rPr lang="en-US" sz="1400" dirty="0" err="1"/>
              <a:t>ketikkan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dibawah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memungkinkan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menambah</a:t>
            </a:r>
            <a:r>
              <a:rPr lang="en-US" sz="1400" dirty="0"/>
              <a:t> item dan </a:t>
            </a:r>
            <a:r>
              <a:rPr lang="en-US" sz="1400" dirty="0" err="1"/>
              <a:t>membayar</a:t>
            </a:r>
            <a:r>
              <a:rPr lang="en-US" sz="1400" dirty="0"/>
              <a:t>. </a:t>
            </a:r>
          </a:p>
          <a:p>
            <a:pPr algn="l"/>
            <a:endParaRPr lang="en-ID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B88401-6616-43A5-8063-84741EDD9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85824"/>
            <a:ext cx="9144000" cy="48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5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0DA49B-5508-4A39-9D4C-05F285B2A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815"/>
            <a:ext cx="9144000" cy="6215605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15.3 Item Smart Contract</a:t>
            </a:r>
          </a:p>
          <a:p>
            <a:pPr algn="l"/>
            <a:r>
              <a:rPr lang="en-US" sz="1400" dirty="0" err="1"/>
              <a:t>Buat</a:t>
            </a:r>
            <a:r>
              <a:rPr lang="en-US" sz="1400" dirty="0"/>
              <a:t> file </a:t>
            </a:r>
            <a:r>
              <a:rPr lang="en-US" sz="1400" dirty="0" err="1"/>
              <a:t>baru</a:t>
            </a:r>
            <a:r>
              <a:rPr lang="en-US" sz="1400" dirty="0"/>
              <a:t> Smart Contract </a:t>
            </a:r>
            <a:r>
              <a:rPr lang="en-US" sz="1400" dirty="0" err="1"/>
              <a:t>baru</a:t>
            </a:r>
            <a:r>
              <a:rPr lang="en-US" sz="1400" dirty="0"/>
              <a:t> </a:t>
            </a:r>
            <a:r>
              <a:rPr lang="en-US" sz="1400" dirty="0" err="1"/>
              <a:t>bernama</a:t>
            </a:r>
            <a:r>
              <a:rPr lang="en-US" sz="1400" dirty="0"/>
              <a:t> </a:t>
            </a:r>
            <a:r>
              <a:rPr lang="en-US" sz="1400" dirty="0" err="1"/>
              <a:t>Item.sol</a:t>
            </a:r>
            <a:r>
              <a:rPr lang="en-US" sz="1400" dirty="0"/>
              <a:t> dan </a:t>
            </a:r>
            <a:r>
              <a:rPr lang="en-US" sz="1400" dirty="0" err="1"/>
              <a:t>masukkan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berikut</a:t>
            </a:r>
            <a:endParaRPr lang="en-US" sz="1400" dirty="0"/>
          </a:p>
          <a:p>
            <a:pPr algn="l"/>
            <a:endParaRPr lang="en-US" sz="1400" dirty="0"/>
          </a:p>
          <a:p>
            <a:pPr algn="l"/>
            <a:endParaRPr lang="en-ID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B9D905-8DA9-4740-9C21-245AA01CD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204916"/>
            <a:ext cx="10248900" cy="515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2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0DA49B-5508-4A39-9D4C-05F285B2A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815"/>
            <a:ext cx="9144000" cy="6215605"/>
          </a:xfrm>
        </p:spPr>
        <p:txBody>
          <a:bodyPr>
            <a:normAutofit/>
          </a:bodyPr>
          <a:lstStyle/>
          <a:p>
            <a:pPr algn="l"/>
            <a:r>
              <a:rPr lang="en-US" sz="1400" dirty="0" err="1"/>
              <a:t>Berikan</a:t>
            </a:r>
            <a:r>
              <a:rPr lang="en-US" sz="1400" dirty="0"/>
              <a:t> </a:t>
            </a:r>
            <a:r>
              <a:rPr lang="en-US" sz="1400" dirty="0" err="1"/>
              <a:t>sedikit</a:t>
            </a:r>
            <a:r>
              <a:rPr lang="en-US" sz="1400" dirty="0"/>
              <a:t> </a:t>
            </a:r>
            <a:r>
              <a:rPr lang="en-US" sz="1400" dirty="0" err="1"/>
              <a:t>perubahan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pada file </a:t>
            </a:r>
            <a:r>
              <a:rPr lang="en-US" sz="1400" dirty="0" err="1"/>
              <a:t>ItemManager.sol</a:t>
            </a:r>
            <a:r>
              <a:rPr lang="en-US" sz="1400" dirty="0"/>
              <a:t> agar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menghubungkan</a:t>
            </a:r>
            <a:r>
              <a:rPr lang="en-US" sz="1400" dirty="0"/>
              <a:t> Smart Contract </a:t>
            </a:r>
            <a:r>
              <a:rPr lang="en-US" sz="1400" dirty="0" err="1"/>
              <a:t>kedua</a:t>
            </a:r>
            <a:r>
              <a:rPr lang="en-US" sz="1400" dirty="0"/>
              <a:t> file.</a:t>
            </a:r>
          </a:p>
          <a:p>
            <a:pPr algn="l"/>
            <a:endParaRPr lang="en-US" sz="1400" dirty="0"/>
          </a:p>
          <a:p>
            <a:pPr algn="l"/>
            <a:endParaRPr lang="en-ID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41D4C7-E2DC-448F-91C0-F482852D2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969083"/>
            <a:ext cx="9829800" cy="499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48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F8620A-6407-482F-8149-2504767DA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18" y="915341"/>
            <a:ext cx="9936564" cy="502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3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0DA49B-5508-4A39-9D4C-05F285B2A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815"/>
            <a:ext cx="9144000" cy="6215605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15.4 Ownable Functionality</a:t>
            </a:r>
          </a:p>
          <a:p>
            <a:pPr algn="l"/>
            <a:r>
              <a:rPr lang="en-US" sz="1400" dirty="0" err="1"/>
              <a:t>Buat</a:t>
            </a:r>
            <a:r>
              <a:rPr lang="en-US" sz="1400" dirty="0"/>
              <a:t> file </a:t>
            </a:r>
            <a:r>
              <a:rPr lang="en-US" sz="1400" dirty="0" err="1"/>
              <a:t>baru</a:t>
            </a:r>
            <a:r>
              <a:rPr lang="en-US" sz="1400" dirty="0"/>
              <a:t> </a:t>
            </a:r>
            <a:r>
              <a:rPr lang="en-US" sz="1400" dirty="0" err="1"/>
              <a:t>bernama</a:t>
            </a:r>
            <a:r>
              <a:rPr lang="en-US" sz="1400" dirty="0"/>
              <a:t> </a:t>
            </a:r>
            <a:r>
              <a:rPr lang="en-US" sz="1400" dirty="0" err="1"/>
              <a:t>Ownable.sol</a:t>
            </a:r>
            <a:r>
              <a:rPr lang="en-US" sz="1400" dirty="0"/>
              <a:t> dan </a:t>
            </a:r>
            <a:r>
              <a:rPr lang="en-US" sz="1400" dirty="0" err="1"/>
              <a:t>masukkan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dibawah</a:t>
            </a:r>
            <a:r>
              <a:rPr lang="en-US" sz="1400" dirty="0"/>
              <a:t>. </a:t>
            </a:r>
          </a:p>
          <a:p>
            <a:pPr algn="l"/>
            <a:endParaRPr lang="en-ID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EF1B25-8BAA-4FC2-92B1-1800C1DF1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157287"/>
            <a:ext cx="102298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00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0DA49B-5508-4A39-9D4C-05F285B2A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815"/>
            <a:ext cx="9144000" cy="6215605"/>
          </a:xfrm>
        </p:spPr>
        <p:txBody>
          <a:bodyPr>
            <a:normAutofit/>
          </a:bodyPr>
          <a:lstStyle/>
          <a:p>
            <a:pPr algn="l"/>
            <a:r>
              <a:rPr lang="en-US" sz="1400" dirty="0" err="1"/>
              <a:t>Lalu</a:t>
            </a:r>
            <a:r>
              <a:rPr lang="en-US" sz="1400" dirty="0"/>
              <a:t> </a:t>
            </a:r>
            <a:r>
              <a:rPr lang="en-US" sz="1400" dirty="0" err="1"/>
              <a:t>berikan</a:t>
            </a:r>
            <a:r>
              <a:rPr lang="en-US" sz="1400" dirty="0"/>
              <a:t> juga </a:t>
            </a:r>
            <a:r>
              <a:rPr lang="en-US" sz="1400" dirty="0" err="1"/>
              <a:t>sedikit</a:t>
            </a:r>
            <a:r>
              <a:rPr lang="en-US" sz="1400" dirty="0"/>
              <a:t> </a:t>
            </a:r>
            <a:r>
              <a:rPr lang="en-US" sz="1400" dirty="0" err="1"/>
              <a:t>perubahan</a:t>
            </a:r>
            <a:r>
              <a:rPr lang="en-US" sz="1400" dirty="0"/>
              <a:t> pada </a:t>
            </a:r>
            <a:r>
              <a:rPr lang="en-US" sz="1400" dirty="0" err="1"/>
              <a:t>ItemManager.sol</a:t>
            </a:r>
            <a:endParaRPr lang="en-US" sz="1400" dirty="0"/>
          </a:p>
          <a:p>
            <a:pPr algn="l"/>
            <a:endParaRPr lang="en-US" sz="1400" dirty="0"/>
          </a:p>
          <a:p>
            <a:pPr algn="l"/>
            <a:endParaRPr lang="en-ID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5523DF-E9F9-4DE9-A365-6A198A4EA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865463"/>
            <a:ext cx="10877550" cy="520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34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7F16F1-3B54-421C-943A-BE1CC6738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06" y="560825"/>
            <a:ext cx="11124187" cy="573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20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0DA49B-5508-4A39-9D4C-05F285B2A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815"/>
            <a:ext cx="9144000" cy="6215605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15.5 Install Truffle</a:t>
            </a:r>
          </a:p>
          <a:p>
            <a:pPr algn="l"/>
            <a:r>
              <a:rPr lang="en-US" sz="1400" dirty="0"/>
              <a:t>Install Truffle </a:t>
            </a:r>
            <a:r>
              <a:rPr lang="en-US" sz="1400" dirty="0" err="1"/>
              <a:t>melalui</a:t>
            </a:r>
            <a:r>
              <a:rPr lang="en-US" sz="1400" dirty="0"/>
              <a:t> </a:t>
            </a:r>
            <a:r>
              <a:rPr lang="en-US" sz="1400" dirty="0" err="1"/>
              <a:t>powershell</a:t>
            </a:r>
            <a:r>
              <a:rPr lang="en-US" sz="1400" dirty="0"/>
              <a:t> (windows 10)</a:t>
            </a:r>
          </a:p>
          <a:p>
            <a:pPr algn="l"/>
            <a:endParaRPr lang="en-ID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CB7E21-D3CF-4AE6-AE97-5CED95B1E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057733"/>
            <a:ext cx="9715500" cy="518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3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237</Words>
  <Application>Microsoft Office PowerPoint</Application>
  <PresentationFormat>Widescreen</PresentationFormat>
  <Paragraphs>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UTS Blockchain Lab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UTS Blockchain Lab 3</dc:title>
  <dc:creator>ANNISA RISQIKA CAMELIA</dc:creator>
  <cp:lastModifiedBy>ANNISA RISQIKA CAMELIA</cp:lastModifiedBy>
  <cp:revision>6</cp:revision>
  <dcterms:created xsi:type="dcterms:W3CDTF">2022-04-22T06:45:29Z</dcterms:created>
  <dcterms:modified xsi:type="dcterms:W3CDTF">2022-04-22T13:32:01Z</dcterms:modified>
</cp:coreProperties>
</file>