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7" r:id="rId8"/>
    <p:sldId id="266" r:id="rId9"/>
    <p:sldId id="265" r:id="rId10"/>
    <p:sldId id="264" r:id="rId11"/>
    <p:sldId id="268" r:id="rId12"/>
    <p:sldId id="269" r:id="rId13"/>
    <p:sldId id="270" r:id="rId14"/>
    <p:sldId id="273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C9D4-D27A-45BD-B212-F62C9265C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EB097-7BAE-4908-9137-5C89F23BC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3B14B-DA23-4875-954F-F3E20B9C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586D-13DE-47A1-93EC-971C2CC4E9CE}" type="datetimeFigureOut">
              <a:rPr lang="en-ID" smtClean="0"/>
              <a:t>21/04/2022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2F23E-E077-44BB-9318-E39E4C87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29D15-0C19-4E40-A0BC-C1D0AB52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0C2C-6B13-4EBD-9226-E58FC97AF6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486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D6EF-35BD-4942-945F-BF8F14EF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3742E-A7E8-4FAD-BE6A-AF87B75F2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16D78-B5F3-4F6B-BA3B-73CDE5BF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586D-13DE-47A1-93EC-971C2CC4E9CE}" type="datetimeFigureOut">
              <a:rPr lang="en-ID" smtClean="0"/>
              <a:t>21/04/2022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E0E01-AE0E-45EE-A19C-357B93EC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3502C-3729-4568-BE27-EAFBA0AC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0C2C-6B13-4EBD-9226-E58FC97AF6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551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BB5EF-166A-4A0F-A5B3-B1824B96F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2704-4EBC-46DD-8756-5F178FBDC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86AD9-BCEE-4ED7-B137-8E4D6F53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586D-13DE-47A1-93EC-971C2CC4E9CE}" type="datetimeFigureOut">
              <a:rPr lang="en-ID" smtClean="0"/>
              <a:t>21/04/2022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15428-3E21-40F8-A51A-54166462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176FF-7D34-494D-9BFE-D26C08DE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0C2C-6B13-4EBD-9226-E58FC97AF6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571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1EF6-EF7D-44DB-9119-D13C29F7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0585-E7ED-442A-B79C-39AC9768B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9645F-6A30-43BB-A880-ED54B1C3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586D-13DE-47A1-93EC-971C2CC4E9CE}" type="datetimeFigureOut">
              <a:rPr lang="en-ID" smtClean="0"/>
              <a:t>21/04/2022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34AFC-EB9A-4C8C-AF4F-1B34E494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C94B8-942D-4B6B-98F4-2202195F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0C2C-6B13-4EBD-9226-E58FC97AF6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498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AFD4-79DB-453F-ACDD-4B436320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F9567-6E68-436A-8161-C4CA19F74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BF5A-FC04-4F09-8B8A-77D75AA5E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586D-13DE-47A1-93EC-971C2CC4E9CE}" type="datetimeFigureOut">
              <a:rPr lang="en-ID" smtClean="0"/>
              <a:t>21/04/2022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C5997-0438-4C3E-944D-BCC2EF4A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656EE-4F82-4345-A31E-3468100E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0C2C-6B13-4EBD-9226-E58FC97AF6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024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122A-DBDE-445A-9673-4AE36EF2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F855F-0A8F-43F2-977C-41ECEEC5E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C5B32-6517-49FB-BFA7-CE6BEE65F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56161-97A1-45EB-885E-E9041150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586D-13DE-47A1-93EC-971C2CC4E9CE}" type="datetimeFigureOut">
              <a:rPr lang="en-ID" smtClean="0"/>
              <a:t>21/04/2022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8A83-4D36-4466-BC40-ABFE944E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BD569-88C3-4B2B-8EA8-0706391E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0C2C-6B13-4EBD-9226-E58FC97AF6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695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99BF-25CF-465D-B38D-8AB8222D6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4585F-85B9-48AA-BAE2-13B84A12D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305B2-599E-4D15-9182-64FAFB370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3F7D7-5E0F-4F61-9819-2CA75F0EC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FE023-C8B1-476B-98EE-08E233BC6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267C5F-5D80-4682-B5BF-032EFDE6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586D-13DE-47A1-93EC-971C2CC4E9CE}" type="datetimeFigureOut">
              <a:rPr lang="en-ID" smtClean="0"/>
              <a:t>21/04/2022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692F1-6A58-4BC8-8EA1-3E73639A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451DA-D67B-4655-A061-FDAE1E93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0C2C-6B13-4EBD-9226-E58FC97AF6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074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247A-CB56-46ED-AF84-4B670478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C1621-FA2D-45E5-8091-09735E86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586D-13DE-47A1-93EC-971C2CC4E9CE}" type="datetimeFigureOut">
              <a:rPr lang="en-ID" smtClean="0"/>
              <a:t>21/04/2022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E01E7-BFF6-4D0A-BB06-A3B6C686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09341-FB89-47F2-BC77-832FB2AD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0C2C-6B13-4EBD-9226-E58FC97AF6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405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71598-881C-41DD-9627-EC75E200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586D-13DE-47A1-93EC-971C2CC4E9CE}" type="datetimeFigureOut">
              <a:rPr lang="en-ID" smtClean="0"/>
              <a:t>21/04/2022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7A2D66-517C-4F58-A6C3-65981FA2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8F7CE-02A0-4BFE-9332-3B277D69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0C2C-6B13-4EBD-9226-E58FC97AF6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639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948D-9BA9-4C3A-A838-2AE79EC2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1FBF5-55BD-4885-A1CE-525C40F3A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55AD2-A2E3-4904-AB70-33666BBE6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455A3-5718-4554-B85D-6B47FF87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586D-13DE-47A1-93EC-971C2CC4E9CE}" type="datetimeFigureOut">
              <a:rPr lang="en-ID" smtClean="0"/>
              <a:t>21/04/2022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C15D5-48CE-46AF-AEDC-0EDD999B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242D-61C6-4FD2-A076-F4B4CB8E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0C2C-6B13-4EBD-9226-E58FC97AF6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343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160B-6393-455D-9D9F-667BF17E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297BA-2343-437C-ADCC-48AED0731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A0652-7F0A-4481-829E-0805DEF82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55910-A94E-4C79-8348-BE8535E3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586D-13DE-47A1-93EC-971C2CC4E9CE}" type="datetimeFigureOut">
              <a:rPr lang="en-ID" smtClean="0"/>
              <a:t>21/04/2022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A37CB-F830-4B4A-BB72-02EEB165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BBBC9-C6F3-42CB-9058-BFC44444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0C2C-6B13-4EBD-9226-E58FC97AF6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860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5C304-A6A6-4838-AC40-BA5462A6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CEA3A-EBDF-41F6-88E4-473FEF6E7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37E5F-7AED-4967-853F-2DC89F13A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3586D-13DE-47A1-93EC-971C2CC4E9CE}" type="datetimeFigureOut">
              <a:rPr lang="en-ID" smtClean="0"/>
              <a:t>21/04/2022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88B0D-094B-4E00-8939-B66FB66A8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815D5-0D11-4B20-BEB3-54CADD388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40C2C-6B13-4EBD-9226-E58FC97AF6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484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49238-37C2-4856-A239-74A46552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8181"/>
            <a:ext cx="9144000" cy="5694745"/>
          </a:xfrm>
        </p:spPr>
        <p:txBody>
          <a:bodyPr>
            <a:normAutofit/>
          </a:bodyPr>
          <a:lstStyle/>
          <a:p>
            <a:pPr algn="l"/>
            <a:r>
              <a:rPr lang="en-US" sz="1400" b="1" dirty="0"/>
              <a:t>8.2 Smart Contract</a:t>
            </a:r>
          </a:p>
          <a:p>
            <a:pPr algn="l"/>
            <a:r>
              <a:rPr lang="en-US" sz="1400" dirty="0"/>
              <a:t>Step 1 : </a:t>
            </a:r>
            <a:r>
              <a:rPr lang="en-US" sz="1400" dirty="0" err="1"/>
              <a:t>buat</a:t>
            </a:r>
            <a:r>
              <a:rPr lang="en-US" sz="1400" dirty="0"/>
              <a:t> file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nama</a:t>
            </a:r>
            <a:r>
              <a:rPr lang="en-US" sz="1400" dirty="0"/>
              <a:t> </a:t>
            </a:r>
            <a:r>
              <a:rPr lang="en-US" sz="1400" dirty="0" err="1"/>
              <a:t>SendMoney.sol</a:t>
            </a:r>
            <a:r>
              <a:rPr lang="en-US" sz="1400" dirty="0"/>
              <a:t>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ketikkan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pada </a:t>
            </a:r>
            <a:r>
              <a:rPr lang="en-US" sz="1400" dirty="0" err="1"/>
              <a:t>kotak</a:t>
            </a:r>
            <a:r>
              <a:rPr lang="en-US" sz="1400" dirty="0"/>
              <a:t> </a:t>
            </a:r>
            <a:r>
              <a:rPr lang="en-US" sz="1400" dirty="0" err="1"/>
              <a:t>merah</a:t>
            </a:r>
            <a:r>
              <a:rPr lang="en-US" sz="1400" dirty="0"/>
              <a:t>.</a:t>
            </a:r>
          </a:p>
          <a:p>
            <a:pPr algn="l"/>
            <a:endParaRPr lang="en-ID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FAE4DA-68D6-484F-9703-620DCAC46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73" y="1314450"/>
            <a:ext cx="8395429" cy="47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34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49238-37C2-4856-A239-74A46552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627"/>
            <a:ext cx="9144000" cy="569474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Step 5 : </a:t>
            </a:r>
            <a:r>
              <a:rPr lang="en-US" sz="1400" dirty="0" err="1"/>
              <a:t>cek</a:t>
            </a:r>
            <a:r>
              <a:rPr lang="en-US" sz="1400" dirty="0"/>
              <a:t> </a:t>
            </a:r>
            <a:r>
              <a:rPr lang="en-US" sz="1400" dirty="0" err="1"/>
              <a:t>kembali</a:t>
            </a:r>
            <a:r>
              <a:rPr lang="en-US" sz="1400" dirty="0"/>
              <a:t> value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kedua</a:t>
            </a:r>
            <a:r>
              <a:rPr lang="en-US" sz="1400" dirty="0"/>
              <a:t> </a:t>
            </a:r>
            <a:r>
              <a:rPr lang="en-US" sz="1400" dirty="0" err="1"/>
              <a:t>akun</a:t>
            </a:r>
            <a:r>
              <a:rPr lang="en-US" sz="1400" dirty="0"/>
              <a:t>.</a:t>
            </a:r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F7ADA4-D9F6-43DF-90C7-D1458F331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966912"/>
            <a:ext cx="75438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2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49238-37C2-4856-A239-74A46552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8181"/>
            <a:ext cx="9144000" cy="5694745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/>
              <a:t>8.5 Withdraw to Specific Account</a:t>
            </a:r>
          </a:p>
          <a:p>
            <a:pPr algn="l"/>
            <a:r>
              <a:rPr lang="en-US" sz="1400" dirty="0"/>
              <a:t>Step 1 : </a:t>
            </a:r>
            <a:r>
              <a:rPr lang="en-US" sz="1400" dirty="0" err="1"/>
              <a:t>tambahkan</a:t>
            </a:r>
            <a:r>
              <a:rPr lang="en-US" sz="1400" dirty="0"/>
              <a:t> </a:t>
            </a:r>
            <a:r>
              <a:rPr lang="en-US" sz="1400" dirty="0" err="1"/>
              <a:t>kodingan</a:t>
            </a:r>
            <a:r>
              <a:rPr lang="en-US" sz="1400" dirty="0"/>
              <a:t> </a:t>
            </a:r>
            <a:r>
              <a:rPr lang="en-US" sz="1400" dirty="0" err="1"/>
              <a:t>dibawah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mengirim</a:t>
            </a:r>
            <a:r>
              <a:rPr lang="en-US" sz="1400" dirty="0"/>
              <a:t> balance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akun</a:t>
            </a:r>
            <a:r>
              <a:rPr lang="en-US" sz="1400" dirty="0"/>
              <a:t> </a:t>
            </a:r>
            <a:r>
              <a:rPr lang="en-US" sz="1400" dirty="0" err="1"/>
              <a:t>spesifik</a:t>
            </a:r>
            <a:r>
              <a:rPr lang="en-US" sz="1400" dirty="0"/>
              <a:t>. Setelah </a:t>
            </a:r>
            <a:r>
              <a:rPr lang="en-US" sz="1400" dirty="0" err="1"/>
              <a:t>ditambahkan</a:t>
            </a:r>
            <a:r>
              <a:rPr lang="en-US" sz="1400" dirty="0"/>
              <a:t>,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muncul</a:t>
            </a:r>
            <a:r>
              <a:rPr lang="en-US" sz="1400" dirty="0"/>
              <a:t> button </a:t>
            </a:r>
            <a:r>
              <a:rPr lang="en-US" sz="1400" dirty="0" err="1"/>
              <a:t>baru</a:t>
            </a:r>
            <a:r>
              <a:rPr lang="en-US" sz="1400" dirty="0"/>
              <a:t>.</a:t>
            </a:r>
          </a:p>
          <a:p>
            <a:pPr algn="l"/>
            <a:endParaRPr lang="en-ID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EB007-DE1F-4FA0-9904-CDC7E3870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81162"/>
            <a:ext cx="96012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3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49238-37C2-4856-A239-74A46552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8181"/>
            <a:ext cx="9144000" cy="569474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Step 2 : </a:t>
            </a:r>
            <a:r>
              <a:rPr lang="en-US" sz="1400" dirty="0" err="1"/>
              <a:t>pilih</a:t>
            </a:r>
            <a:r>
              <a:rPr lang="en-US" sz="1400" dirty="0"/>
              <a:t> </a:t>
            </a:r>
            <a:r>
              <a:rPr lang="en-US" sz="1400" dirty="0" err="1"/>
              <a:t>akun</a:t>
            </a:r>
            <a:r>
              <a:rPr lang="en-US" sz="1400" dirty="0"/>
              <a:t> </a:t>
            </a:r>
            <a:r>
              <a:rPr lang="en-US" sz="1400" dirty="0" err="1"/>
              <a:t>ketiga</a:t>
            </a:r>
            <a:r>
              <a:rPr lang="en-US" sz="1400" dirty="0"/>
              <a:t>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klik</a:t>
            </a:r>
            <a:r>
              <a:rPr lang="en-US" sz="1400" dirty="0"/>
              <a:t> icon </a:t>
            </a:r>
            <a:r>
              <a:rPr lang="en-US" sz="1400" dirty="0" err="1"/>
              <a:t>salin</a:t>
            </a:r>
            <a:r>
              <a:rPr lang="en-US" sz="1400" dirty="0"/>
              <a:t>.</a:t>
            </a:r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0910DE-063E-4F07-BCD1-EBF77CD8D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219325"/>
            <a:ext cx="4895850" cy="1657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DCD938-C990-429C-8BEA-32247DC2E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99" y="2219325"/>
            <a:ext cx="3261235" cy="165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9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49238-37C2-4856-A239-74A46552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8181"/>
            <a:ext cx="9144000" cy="569474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Step 3 : </a:t>
            </a:r>
            <a:r>
              <a:rPr lang="en-US" sz="1400" dirty="0" err="1"/>
              <a:t>kembali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akun</a:t>
            </a:r>
            <a:r>
              <a:rPr lang="en-US" sz="1400" dirty="0"/>
              <a:t> </a:t>
            </a:r>
            <a:r>
              <a:rPr lang="en-US" sz="1400" dirty="0" err="1"/>
              <a:t>pertama</a:t>
            </a:r>
            <a:r>
              <a:rPr lang="en-US" sz="1400" dirty="0"/>
              <a:t> </a:t>
            </a:r>
            <a:r>
              <a:rPr lang="en-US" sz="1400" dirty="0" err="1"/>
              <a:t>lalu</a:t>
            </a:r>
            <a:r>
              <a:rPr lang="en-US" sz="1400" dirty="0"/>
              <a:t> input text yang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disalin</a:t>
            </a:r>
            <a:r>
              <a:rPr lang="en-US" sz="1400" dirty="0"/>
              <a:t>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tempelkan</a:t>
            </a:r>
            <a:r>
              <a:rPr lang="en-US" sz="1400" dirty="0"/>
              <a:t> pada </a:t>
            </a:r>
            <a:r>
              <a:rPr lang="en-US" sz="1400" dirty="0" err="1"/>
              <a:t>tempat</a:t>
            </a:r>
            <a:r>
              <a:rPr lang="en-US" sz="1400" dirty="0"/>
              <a:t> yang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disediakan</a:t>
            </a:r>
            <a:r>
              <a:rPr lang="en-US" sz="1400" dirty="0"/>
              <a:t> </a:t>
            </a:r>
            <a:r>
              <a:rPr lang="en-US" sz="1400" dirty="0" err="1"/>
              <a:t>disamping</a:t>
            </a:r>
            <a:r>
              <a:rPr lang="en-US" sz="1400" dirty="0"/>
              <a:t> button </a:t>
            </a:r>
            <a:r>
              <a:rPr lang="en-US" sz="1400" dirty="0" err="1"/>
              <a:t>withdrawlMoneyto</a:t>
            </a:r>
            <a:r>
              <a:rPr lang="en-US" sz="1400" dirty="0"/>
              <a:t>.  Yang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balance yang </a:t>
            </a:r>
            <a:r>
              <a:rPr lang="en-US" sz="1400" dirty="0" err="1"/>
              <a:t>dimiliki</a:t>
            </a:r>
            <a:r>
              <a:rPr lang="en-US" sz="1400" dirty="0"/>
              <a:t> </a:t>
            </a:r>
            <a:r>
              <a:rPr lang="en-US" sz="1400" dirty="0" err="1"/>
              <a:t>akun</a:t>
            </a:r>
            <a:r>
              <a:rPr lang="en-US" sz="1400" dirty="0"/>
              <a:t> </a:t>
            </a:r>
            <a:r>
              <a:rPr lang="en-US" sz="1400" dirty="0" err="1"/>
              <a:t>ketiga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berubah</a:t>
            </a:r>
            <a:r>
              <a:rPr lang="en-US" sz="1400" dirty="0"/>
              <a:t> </a:t>
            </a:r>
            <a:r>
              <a:rPr lang="en-US" sz="1400" dirty="0" err="1"/>
              <a:t>jadi</a:t>
            </a:r>
            <a:r>
              <a:rPr lang="en-US" sz="1400" dirty="0"/>
              <a:t> 101.</a:t>
            </a:r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B0980A-BCDA-4A40-9A0C-D45664300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04" y="1533524"/>
            <a:ext cx="5111296" cy="1685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29A6AF-002F-4A84-A2B1-97812286B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421" y="1533524"/>
            <a:ext cx="4238625" cy="2847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69FC84-7BD9-4482-B240-B9B842F3F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704" y="3638552"/>
            <a:ext cx="49911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77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49238-37C2-4856-A239-74A46552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8181"/>
            <a:ext cx="9144000" cy="569474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8.6 Withdrawal Locking</a:t>
            </a:r>
          </a:p>
          <a:p>
            <a:pPr algn="l"/>
            <a:r>
              <a:rPr lang="en-US" sz="1400" dirty="0"/>
              <a:t>Step 1 : </a:t>
            </a:r>
            <a:r>
              <a:rPr lang="en-US" sz="1400" dirty="0" err="1"/>
              <a:t>Tambahkan</a:t>
            </a:r>
            <a:r>
              <a:rPr lang="en-US" sz="1400" dirty="0"/>
              <a:t> </a:t>
            </a:r>
            <a:r>
              <a:rPr lang="en-US" sz="1400" dirty="0" err="1"/>
              <a:t>kodingan</a:t>
            </a:r>
            <a:r>
              <a:rPr lang="en-US" sz="1400" dirty="0"/>
              <a:t> </a:t>
            </a:r>
            <a:r>
              <a:rPr lang="en-US" sz="1400" dirty="0" err="1"/>
              <a:t>berikut</a:t>
            </a:r>
            <a:r>
              <a:rPr lang="en-US" sz="1400" dirty="0"/>
              <a:t> pada file </a:t>
            </a:r>
            <a:r>
              <a:rPr lang="en-US" sz="1400" dirty="0" err="1"/>
              <a:t>sendMoney.sol</a:t>
            </a:r>
            <a:endParaRPr lang="en-US" sz="1400" dirty="0"/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5B9019-A958-43C5-8857-583D4CE26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319" y="1418855"/>
            <a:ext cx="8615362" cy="513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6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49238-37C2-4856-A239-74A46552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8181"/>
            <a:ext cx="9144000" cy="569474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Step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059328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49238-37C2-4856-A239-74A46552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8181"/>
            <a:ext cx="9144000" cy="569474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Step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6065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49238-37C2-4856-A239-74A46552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50" y="648181"/>
            <a:ext cx="9144000" cy="5694745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/>
              <a:t>8.3 Deploy and Use the Smart Contract</a:t>
            </a:r>
          </a:p>
          <a:p>
            <a:pPr algn="l"/>
            <a:r>
              <a:rPr lang="en-US" sz="1400" dirty="0"/>
              <a:t>Step 1 :  </a:t>
            </a:r>
            <a:r>
              <a:rPr lang="en-US" sz="1400" dirty="0" err="1"/>
              <a:t>klik</a:t>
            </a:r>
            <a:r>
              <a:rPr lang="en-US" sz="1400" dirty="0"/>
              <a:t> icon </a:t>
            </a:r>
            <a:r>
              <a:rPr lang="en-US" sz="1400" dirty="0" err="1"/>
              <a:t>didalam</a:t>
            </a:r>
            <a:r>
              <a:rPr lang="en-US" sz="1400" dirty="0"/>
              <a:t> </a:t>
            </a:r>
            <a:r>
              <a:rPr lang="en-US" sz="1400" dirty="0" err="1"/>
              <a:t>kotak</a:t>
            </a:r>
            <a:r>
              <a:rPr lang="en-US" sz="1400" dirty="0"/>
              <a:t> </a:t>
            </a:r>
            <a:r>
              <a:rPr lang="en-US" sz="1400" dirty="0" err="1"/>
              <a:t>merah</a:t>
            </a:r>
            <a:r>
              <a:rPr lang="en-US" sz="1400" dirty="0"/>
              <a:t>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pilih</a:t>
            </a:r>
            <a:r>
              <a:rPr lang="en-US" sz="1400" dirty="0"/>
              <a:t> JavaScript VM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environtment</a:t>
            </a:r>
            <a:r>
              <a:rPr lang="en-US" sz="1400" dirty="0"/>
              <a:t>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klik</a:t>
            </a:r>
            <a:r>
              <a:rPr lang="en-US" sz="1400" dirty="0"/>
              <a:t> deploy. </a:t>
            </a:r>
          </a:p>
          <a:p>
            <a:pPr algn="l"/>
            <a:endParaRPr lang="en-ID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58E58-5E56-4362-8779-FE0305E81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1507641"/>
            <a:ext cx="8512628" cy="453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9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49238-37C2-4856-A239-74A46552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8181"/>
            <a:ext cx="9144000" cy="569474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Step 2  : </a:t>
            </a:r>
            <a:r>
              <a:rPr lang="en-US" sz="1400" dirty="0" err="1"/>
              <a:t>masukan</a:t>
            </a:r>
            <a:r>
              <a:rPr lang="en-US" sz="1400" dirty="0"/>
              <a:t> 1 pada </a:t>
            </a:r>
            <a:r>
              <a:rPr lang="en-US" sz="1400" dirty="0" err="1"/>
              <a:t>kolom</a:t>
            </a:r>
            <a:r>
              <a:rPr lang="en-US" sz="1400" dirty="0"/>
              <a:t> value dan </a:t>
            </a:r>
            <a:r>
              <a:rPr lang="en-US" sz="1400" dirty="0" err="1"/>
              <a:t>pilih</a:t>
            </a:r>
            <a:r>
              <a:rPr lang="en-US" sz="1400" dirty="0"/>
              <a:t> ether pada </a:t>
            </a:r>
            <a:r>
              <a:rPr lang="en-US" sz="1400" dirty="0" err="1"/>
              <a:t>pilihan</a:t>
            </a:r>
            <a:r>
              <a:rPr lang="en-US" sz="1400" dirty="0"/>
              <a:t> </a:t>
            </a:r>
            <a:r>
              <a:rPr lang="en-US" sz="1400" dirty="0" err="1"/>
              <a:t>bagian</a:t>
            </a:r>
            <a:r>
              <a:rPr lang="en-US" sz="1400" dirty="0"/>
              <a:t> </a:t>
            </a:r>
            <a:r>
              <a:rPr lang="en-US" sz="1400" dirty="0" err="1"/>
              <a:t>samping</a:t>
            </a:r>
            <a:r>
              <a:rPr lang="en-US" sz="1400" dirty="0"/>
              <a:t> value </a:t>
            </a:r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696228-BB41-4D2F-8EDF-9D6DAE32A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86" y="1170930"/>
            <a:ext cx="9066028" cy="464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4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49238-37C2-4856-A239-74A46552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8181"/>
            <a:ext cx="9144000" cy="569474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Step 3 :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klik</a:t>
            </a:r>
            <a:r>
              <a:rPr lang="en-US" sz="1400" dirty="0"/>
              <a:t> button </a:t>
            </a:r>
            <a:r>
              <a:rPr lang="en-US" sz="1400" dirty="0" err="1"/>
              <a:t>merah</a:t>
            </a:r>
            <a:r>
              <a:rPr lang="en-US" sz="1400" dirty="0"/>
              <a:t> “</a:t>
            </a:r>
            <a:r>
              <a:rPr lang="en-US" sz="1400" dirty="0" err="1"/>
              <a:t>receiveMoney</a:t>
            </a:r>
            <a:r>
              <a:rPr lang="en-US" sz="1400" dirty="0"/>
              <a:t>”</a:t>
            </a:r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4F3811-96A7-4DC7-899D-DA174DF2F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278" y="1167030"/>
            <a:ext cx="9103443" cy="465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6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49238-37C2-4856-A239-74A46552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8181"/>
            <a:ext cx="9144000" cy="569474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Step 4 : </a:t>
            </a:r>
            <a:r>
              <a:rPr lang="en-US" sz="1400" dirty="0" err="1"/>
              <a:t>klik</a:t>
            </a:r>
            <a:r>
              <a:rPr lang="en-US" sz="1400" dirty="0"/>
              <a:t> </a:t>
            </a:r>
            <a:r>
              <a:rPr lang="en-US" sz="1400" dirty="0" err="1"/>
              <a:t>kedua</a:t>
            </a:r>
            <a:r>
              <a:rPr lang="en-US" sz="1400" dirty="0"/>
              <a:t> button </a:t>
            </a:r>
            <a:r>
              <a:rPr lang="en-US" sz="1400" dirty="0" err="1"/>
              <a:t>dibawah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memastikan</a:t>
            </a:r>
            <a:r>
              <a:rPr lang="en-US" sz="1400" dirty="0"/>
              <a:t> value yang </a:t>
            </a:r>
            <a:r>
              <a:rPr lang="en-US" sz="1400" dirty="0" err="1"/>
              <a:t>tertera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balance </a:t>
            </a:r>
            <a:r>
              <a:rPr lang="en-US" sz="1400" dirty="0" err="1"/>
              <a:t>memiliki</a:t>
            </a:r>
            <a:r>
              <a:rPr lang="en-US" sz="1400" dirty="0"/>
              <a:t> value yang </a:t>
            </a:r>
            <a:r>
              <a:rPr lang="en-US" sz="1400" dirty="0" err="1"/>
              <a:t>sama</a:t>
            </a:r>
            <a:r>
              <a:rPr lang="en-US" sz="1400" dirty="0"/>
              <a:t>.  </a:t>
            </a:r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08FC5F-BEF4-48A4-A0AE-457A0BAFD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496" y="1373461"/>
            <a:ext cx="6821008" cy="424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5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49238-37C2-4856-A239-74A46552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8181"/>
            <a:ext cx="9144000" cy="5694745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/>
              <a:t>8.4 Withdraw Ether from Smart Contract</a:t>
            </a:r>
          </a:p>
          <a:p>
            <a:pPr algn="l"/>
            <a:r>
              <a:rPr lang="en-US" sz="1400" dirty="0"/>
              <a:t>Step 1 : </a:t>
            </a:r>
            <a:r>
              <a:rPr lang="en-US" sz="1400" dirty="0" err="1"/>
              <a:t>tambahkan</a:t>
            </a:r>
            <a:r>
              <a:rPr lang="en-US" sz="1400" dirty="0"/>
              <a:t> function </a:t>
            </a:r>
            <a:r>
              <a:rPr lang="en-US" sz="1400" dirty="0" err="1"/>
              <a:t>withdrawlMoney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mengirim</a:t>
            </a:r>
            <a:r>
              <a:rPr lang="en-US" sz="1400" dirty="0"/>
              <a:t> dana yang </a:t>
            </a:r>
            <a:r>
              <a:rPr lang="en-US" sz="1400" dirty="0" err="1"/>
              <a:t>ada</a:t>
            </a:r>
            <a:r>
              <a:rPr lang="en-US" sz="1400" dirty="0"/>
              <a:t> di Smart Contract </a:t>
            </a:r>
            <a:r>
              <a:rPr lang="en-US" sz="1400" dirty="0" err="1"/>
              <a:t>kepada</a:t>
            </a:r>
            <a:r>
              <a:rPr lang="en-US" sz="1400" dirty="0"/>
              <a:t> orang yang </a:t>
            </a:r>
            <a:r>
              <a:rPr lang="en-US" sz="1400" dirty="0" err="1"/>
              <a:t>memanggil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 “</a:t>
            </a:r>
            <a:r>
              <a:rPr lang="en-US" sz="1400" dirty="0" err="1"/>
              <a:t>withdrawlMoney</a:t>
            </a:r>
            <a:r>
              <a:rPr lang="en-US" sz="1400" dirty="0"/>
              <a:t>()”</a:t>
            </a:r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693091-0FCA-4E93-8935-EFC7ED310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615465"/>
            <a:ext cx="8591550" cy="459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1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49238-37C2-4856-A239-74A46552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8181"/>
            <a:ext cx="9144000" cy="569474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Step 2 : </a:t>
            </a:r>
            <a:r>
              <a:rPr lang="en-US" sz="1400" dirty="0" err="1"/>
              <a:t>kembali</a:t>
            </a:r>
            <a:r>
              <a:rPr lang="en-US" sz="1400" dirty="0"/>
              <a:t> deploy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masukkan</a:t>
            </a:r>
            <a:r>
              <a:rPr lang="en-US" sz="1400" dirty="0"/>
              <a:t> 1 ether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segmen</a:t>
            </a:r>
            <a:r>
              <a:rPr lang="en-US" sz="1400" dirty="0"/>
              <a:t> value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klik</a:t>
            </a:r>
            <a:r>
              <a:rPr lang="en-US" sz="1400" dirty="0"/>
              <a:t> </a:t>
            </a:r>
            <a:r>
              <a:rPr lang="en-US" sz="1400" dirty="0" err="1"/>
              <a:t>receiveMoney</a:t>
            </a:r>
            <a:endParaRPr lang="en-US" sz="1400" dirty="0"/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9727E3-96D6-495E-AAAA-083AA0F1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174884"/>
            <a:ext cx="8629650" cy="46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2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49238-37C2-4856-A239-74A46552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8181"/>
            <a:ext cx="9144000" cy="569474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Step 3 : </a:t>
            </a:r>
            <a:r>
              <a:rPr lang="en-US" sz="1400" dirty="0" err="1"/>
              <a:t>periksa</a:t>
            </a:r>
            <a:r>
              <a:rPr lang="en-US" sz="1400" dirty="0"/>
              <a:t> </a:t>
            </a:r>
            <a:r>
              <a:rPr lang="en-US" sz="1400" dirty="0" err="1"/>
              <a:t>lagi</a:t>
            </a:r>
            <a:r>
              <a:rPr lang="en-US" sz="1400" dirty="0"/>
              <a:t> </a:t>
            </a:r>
            <a:r>
              <a:rPr lang="en-US" sz="1400" dirty="0" err="1"/>
              <a:t>kesamaan</a:t>
            </a:r>
            <a:r>
              <a:rPr lang="en-US" sz="1400" dirty="0"/>
              <a:t> value pada button </a:t>
            </a:r>
            <a:r>
              <a:rPr lang="en-US" sz="1400" dirty="0" err="1"/>
              <a:t>Balancereceive</a:t>
            </a:r>
            <a:r>
              <a:rPr lang="en-US" sz="1400" dirty="0"/>
              <a:t> dan </a:t>
            </a:r>
            <a:r>
              <a:rPr lang="en-US" sz="1400" dirty="0" err="1"/>
              <a:t>getBalance</a:t>
            </a:r>
            <a:endParaRPr lang="en-US" sz="1400" dirty="0"/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410517-84A0-4F78-A27A-360F9C780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358" y="1504950"/>
            <a:ext cx="4595283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44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49238-37C2-4856-A239-74A46552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8181"/>
            <a:ext cx="9144000" cy="569474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Step 4 : </a:t>
            </a:r>
            <a:r>
              <a:rPr lang="en-US" sz="1400" dirty="0" err="1"/>
              <a:t>pilih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menghubungkan</a:t>
            </a:r>
            <a:r>
              <a:rPr lang="en-US" sz="1400" dirty="0"/>
              <a:t> smart contract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akun</a:t>
            </a:r>
            <a:r>
              <a:rPr lang="en-US" sz="1400" dirty="0"/>
              <a:t> </a:t>
            </a:r>
            <a:r>
              <a:rPr lang="en-US" sz="1400" dirty="0" err="1"/>
              <a:t>kedua</a:t>
            </a:r>
            <a:r>
              <a:rPr lang="en-US" sz="1400" dirty="0"/>
              <a:t>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klik</a:t>
            </a:r>
            <a:r>
              <a:rPr lang="en-US" sz="1400" dirty="0"/>
              <a:t> </a:t>
            </a:r>
            <a:r>
              <a:rPr lang="en-US" sz="1400" dirty="0" err="1"/>
              <a:t>withdrawlMoney</a:t>
            </a:r>
            <a:endParaRPr lang="en-US" sz="1400" dirty="0"/>
          </a:p>
          <a:p>
            <a:pPr algn="l"/>
            <a:endParaRPr lang="en-ID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38BEA-C87B-486A-ADE0-99F103470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4" y="1407766"/>
            <a:ext cx="8553451" cy="458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7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263</Words>
  <Application>Microsoft Office PowerPoint</Application>
  <PresentationFormat>Widescreen</PresentationFormat>
  <Paragraphs>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ANNISA</dc:creator>
  <cp:lastModifiedBy>ANNISA</cp:lastModifiedBy>
  <cp:revision>6</cp:revision>
  <dcterms:created xsi:type="dcterms:W3CDTF">2022-04-21T12:16:02Z</dcterms:created>
  <dcterms:modified xsi:type="dcterms:W3CDTF">2022-04-21T17:34:51Z</dcterms:modified>
</cp:coreProperties>
</file>