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8" r:id="rId4"/>
    <p:sldId id="260" r:id="rId5"/>
    <p:sldId id="261" r:id="rId6"/>
    <p:sldId id="262" r:id="rId7"/>
    <p:sldId id="263" r:id="rId8"/>
    <p:sldId id="267" r:id="rId9"/>
    <p:sldId id="266" r:id="rId10"/>
    <p:sldId id="265" r:id="rId11"/>
    <p:sldId id="264" r:id="rId12"/>
    <p:sldId id="268" r:id="rId13"/>
    <p:sldId id="269" r:id="rId14"/>
    <p:sldId id="270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C9D4-D27A-45BD-B212-F62C9265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EB097-7BAE-4908-9137-5C89F23B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B14B-DA23-4875-954F-F3E20B9C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23E-E077-44BB-9318-E39E4C8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9D15-0C19-4E40-A0BC-C1D0AB5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8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6EF-35BD-4942-945F-BF8F14E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3742E-A7E8-4FAD-BE6A-AF87B75F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6D78-B5F3-4F6B-BA3B-73CDE5BF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0E01-AE0E-45EE-A19C-357B93EC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502C-3729-4568-BE27-EAFBA0AC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BB5EF-166A-4A0F-A5B3-B1824B96F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2704-4EBC-46DD-8756-5F178FBD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6AD9-BCEE-4ED7-B137-8E4D6F5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5428-3E21-40F8-A51A-54166462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76FF-7D34-494D-9BFE-D26C08DE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7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EF6-EF7D-44DB-9119-D13C29F7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0585-E7ED-442A-B79C-39AC9768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645F-6A30-43BB-A880-ED54B1C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4AFC-EB9A-4C8C-AF4F-1B34E494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94B8-942D-4B6B-98F4-2202195F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9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AFD4-79DB-453F-ACDD-4B436320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9567-6E68-436A-8161-C4CA19F7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BF5A-FC04-4F09-8B8A-77D75AA5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5997-0438-4C3E-944D-BCC2EF4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56EE-4F82-4345-A31E-3468100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24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122A-DBDE-445A-9673-4AE36EF2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855F-0A8F-43F2-977C-41ECEEC5E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C5B32-6517-49FB-BFA7-CE6BEE65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6161-97A1-45EB-885E-E904115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8A83-4D36-4466-BC40-ABFE944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D569-88C3-4B2B-8EA8-0706391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9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99BF-25CF-465D-B38D-8AB8222D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585F-85B9-48AA-BAE2-13B84A12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305B2-599E-4D15-9182-64FAFB37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F7D7-5E0F-4F61-9819-2CA75F0E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FE023-C8B1-476B-98EE-08E233BC6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67C5F-5D80-4682-B5BF-032EFDE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92F1-6A58-4BC8-8EA1-3E73639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451DA-D67B-4655-A061-FDAE1E9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7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247A-CB56-46ED-AF84-4B67047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C1621-FA2D-45E5-8091-09735E8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E01E7-BFF6-4D0A-BB06-A3B6C68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9341-FB89-47F2-BC77-832FB2AD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0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71598-881C-41DD-9627-EC75E200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A2D66-517C-4F58-A6C3-65981FA2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F7CE-02A0-4BFE-9332-3B277D6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3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948D-9BA9-4C3A-A838-2AE79EC2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FBF5-55BD-4885-A1CE-525C40F3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5AD2-A2E3-4904-AB70-33666BBE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455A3-5718-4554-B85D-6B47FF87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5D5-48CE-46AF-AEDC-0EDD999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242D-61C6-4FD2-A076-F4B4CB8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4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160B-6393-455D-9D9F-667BF17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297BA-2343-437C-ADCC-48AED07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0652-7F0A-4481-829E-0805DEF8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5910-A94E-4C79-8348-BE8535E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A37CB-F830-4B4A-BB72-02EEB165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BBC9-C6F3-42CB-9058-BFC4444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60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C304-A6A6-4838-AC40-BA5462A6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EA3A-EBDF-41F6-88E4-473FEF6E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7E5F-7AED-4967-853F-2DC89F13A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586D-13DE-47A1-93EC-971C2CC4E9C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8B0D-094B-4E00-8939-B66FB66A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15D5-0D11-4B20-BEB3-54CADD388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4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FEB2-03C1-47F3-BE3A-235F2FEB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UTS Blockchain Lab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CF68-4AF1-4C91-BDAD-1352FFAA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1. Deposit / Withdraw Ether </a:t>
            </a:r>
          </a:p>
          <a:p>
            <a:r>
              <a:rPr lang="en-US" dirty="0" err="1"/>
              <a:t>Annisa</a:t>
            </a:r>
            <a:r>
              <a:rPr lang="en-US" dirty="0"/>
              <a:t> </a:t>
            </a:r>
            <a:r>
              <a:rPr lang="en-US" dirty="0" err="1"/>
              <a:t>Risqika</a:t>
            </a:r>
            <a:r>
              <a:rPr lang="en-US" dirty="0"/>
              <a:t> Camelia (1103184175)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25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4 :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smart contract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withdrawlMoney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38BEA-C87B-486A-ADE0-99F10347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407766"/>
            <a:ext cx="8553451" cy="45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627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5 :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value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7ADA4-D9F6-43DF-90C7-D1458F33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66912"/>
            <a:ext cx="7543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8.5 Withdraw to Specific Account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balance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spesifik</a:t>
            </a:r>
            <a:r>
              <a:rPr lang="en-US" sz="1400" dirty="0"/>
              <a:t>. Setelah </a:t>
            </a:r>
            <a:r>
              <a:rPr lang="en-US" sz="1400" dirty="0" err="1"/>
              <a:t>ditambahkan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button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EB007-DE1F-4FA0-9904-CDC7E387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81162"/>
            <a:ext cx="9601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3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: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icon </a:t>
            </a:r>
            <a:r>
              <a:rPr lang="en-US" sz="1400" dirty="0" err="1"/>
              <a:t>salin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910DE-063E-4F07-BCD1-EBF77CD8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219325"/>
            <a:ext cx="4895850" cy="165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CD938-C990-429C-8BEA-32247DC2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219325"/>
            <a:ext cx="3261235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input text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disalin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tempelkan</a:t>
            </a:r>
            <a:r>
              <a:rPr lang="en-US" sz="1400" dirty="0"/>
              <a:t> pada </a:t>
            </a:r>
            <a:r>
              <a:rPr lang="en-US" sz="1400" dirty="0" err="1"/>
              <a:t>tempat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disamping</a:t>
            </a:r>
            <a:r>
              <a:rPr lang="en-US" sz="1400" dirty="0"/>
              <a:t> button </a:t>
            </a:r>
            <a:r>
              <a:rPr lang="en-US" sz="1400" dirty="0" err="1"/>
              <a:t>withdrawlMoneyto</a:t>
            </a:r>
            <a:r>
              <a:rPr lang="en-US" sz="1400" dirty="0"/>
              <a:t>.  Yang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balance yang </a:t>
            </a:r>
            <a:r>
              <a:rPr lang="en-US" sz="1400" dirty="0" err="1"/>
              <a:t>dimiliki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101.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0980A-BCDA-4A40-9A0C-D4566430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04" y="1533524"/>
            <a:ext cx="5111296" cy="168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9A6AF-002F-4A84-A2B1-97812286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21" y="1533524"/>
            <a:ext cx="423862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9FC84-7BD9-4482-B240-B9B842F3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" y="3638552"/>
            <a:ext cx="4991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8.6 Withdrawal Locking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pada file </a:t>
            </a:r>
            <a:r>
              <a:rPr lang="en-US" sz="1400" dirty="0" err="1"/>
              <a:t>sendMoney.sol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B9019-A958-43C5-8857-583D4CE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9" y="1418855"/>
            <a:ext cx="8615362" cy="51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05932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606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/>
              <a:t>8.2 Smart Contract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SendMoney.sol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pada </a:t>
            </a:r>
            <a:r>
              <a:rPr lang="en-US" sz="1400" dirty="0" err="1"/>
              <a:t>kotak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AE4DA-68D6-484F-9703-620DCAC4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3" y="1314450"/>
            <a:ext cx="8395429" cy="47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8.3 Deploy and Use the Smart Contract</a:t>
            </a:r>
          </a:p>
          <a:p>
            <a:pPr algn="l"/>
            <a:r>
              <a:rPr lang="en-US" sz="1400" dirty="0"/>
              <a:t>Step 1 :  </a:t>
            </a:r>
            <a:r>
              <a:rPr lang="en-US" sz="1400" dirty="0" err="1"/>
              <a:t>klik</a:t>
            </a:r>
            <a:r>
              <a:rPr lang="en-US" sz="1400" dirty="0"/>
              <a:t> icon </a:t>
            </a:r>
            <a:r>
              <a:rPr lang="en-US" sz="1400" dirty="0" err="1"/>
              <a:t>didalam</a:t>
            </a:r>
            <a:r>
              <a:rPr lang="en-US" sz="1400" dirty="0"/>
              <a:t> </a:t>
            </a:r>
            <a:r>
              <a:rPr lang="en-US" sz="1400" dirty="0" err="1"/>
              <a:t>kotak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JavaScript VM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environtment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deploy. 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58E58-5E56-4362-8779-FE0305E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507641"/>
            <a:ext cx="8512628" cy="45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 : </a:t>
            </a:r>
            <a:r>
              <a:rPr lang="en-US" sz="1400" dirty="0" err="1"/>
              <a:t>masukan</a:t>
            </a:r>
            <a:r>
              <a:rPr lang="en-US" sz="1400" dirty="0"/>
              <a:t> 1 pada </a:t>
            </a:r>
            <a:r>
              <a:rPr lang="en-US" sz="1400" dirty="0" err="1"/>
              <a:t>kolom</a:t>
            </a:r>
            <a:r>
              <a:rPr lang="en-US" sz="1400" dirty="0"/>
              <a:t> value dan </a:t>
            </a:r>
            <a:r>
              <a:rPr lang="en-US" sz="1400" dirty="0" err="1"/>
              <a:t>pilih</a:t>
            </a:r>
            <a:r>
              <a:rPr lang="en-US" sz="1400" dirty="0"/>
              <a:t> ether pada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samping</a:t>
            </a:r>
            <a:r>
              <a:rPr lang="en-US" sz="1400" dirty="0"/>
              <a:t> value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96228-BB41-4D2F-8EDF-9D6DAE32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6" y="1170930"/>
            <a:ext cx="9066028" cy="46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button </a:t>
            </a:r>
            <a:r>
              <a:rPr lang="en-US" sz="1400" dirty="0" err="1"/>
              <a:t>merah</a:t>
            </a:r>
            <a:r>
              <a:rPr lang="en-US" sz="1400" dirty="0"/>
              <a:t> “</a:t>
            </a:r>
            <a:r>
              <a:rPr lang="en-US" sz="1400" dirty="0" err="1"/>
              <a:t>receiveMoney</a:t>
            </a:r>
            <a:r>
              <a:rPr lang="en-US" sz="1400" dirty="0"/>
              <a:t>”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F3811-96A7-4DC7-899D-DA174DF2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8" y="1167030"/>
            <a:ext cx="9103443" cy="4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4 :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button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value yang </a:t>
            </a:r>
            <a:r>
              <a:rPr lang="en-US" sz="1400" dirty="0" err="1"/>
              <a:t>tertera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balance </a:t>
            </a:r>
            <a:r>
              <a:rPr lang="en-US" sz="1400" dirty="0" err="1"/>
              <a:t>memiliki</a:t>
            </a:r>
            <a:r>
              <a:rPr lang="en-US" sz="1400" dirty="0"/>
              <a:t> value yang </a:t>
            </a:r>
            <a:r>
              <a:rPr lang="en-US" sz="1400" dirty="0" err="1"/>
              <a:t>sama</a:t>
            </a:r>
            <a:r>
              <a:rPr lang="en-US" sz="1400" dirty="0"/>
              <a:t>. 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8FC5F-BEF4-48A4-A0AE-457A0BAF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6" y="1373461"/>
            <a:ext cx="6821008" cy="42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8.4 Withdraw Ether from Smart Contract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function </a:t>
            </a:r>
            <a:r>
              <a:rPr lang="en-US" sz="1400" dirty="0" err="1"/>
              <a:t>withdrawlMoney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dana yang </a:t>
            </a:r>
            <a:r>
              <a:rPr lang="en-US" sz="1400" dirty="0" err="1"/>
              <a:t>ada</a:t>
            </a:r>
            <a:r>
              <a:rPr lang="en-US" sz="1400" dirty="0"/>
              <a:t> di Smart Contract </a:t>
            </a:r>
            <a:r>
              <a:rPr lang="en-US" sz="1400" dirty="0" err="1"/>
              <a:t>kepada</a:t>
            </a:r>
            <a:r>
              <a:rPr lang="en-US" sz="1400" dirty="0"/>
              <a:t> orang yang </a:t>
            </a:r>
            <a:r>
              <a:rPr lang="en-US" sz="1400" dirty="0" err="1"/>
              <a:t>memanggil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“</a:t>
            </a:r>
            <a:r>
              <a:rPr lang="en-US" sz="1400" dirty="0" err="1"/>
              <a:t>withdrawlMoney</a:t>
            </a:r>
            <a:r>
              <a:rPr lang="en-US" sz="1400" dirty="0"/>
              <a:t>()”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93091-0FCA-4E93-8935-EFC7ED31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15465"/>
            <a:ext cx="8591550" cy="45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: </a:t>
            </a:r>
            <a:r>
              <a:rPr lang="en-US" sz="1400" dirty="0" err="1"/>
              <a:t>kembali</a:t>
            </a:r>
            <a:r>
              <a:rPr lang="en-US" sz="1400" dirty="0"/>
              <a:t> deploy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masukkan</a:t>
            </a:r>
            <a:r>
              <a:rPr lang="en-US" sz="1400" dirty="0"/>
              <a:t> 1 ether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segmen</a:t>
            </a:r>
            <a:r>
              <a:rPr lang="en-US" sz="1400" dirty="0"/>
              <a:t> value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receiveMoney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727E3-96D6-495E-AAAA-083AA0F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174884"/>
            <a:ext cx="8629650" cy="46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kesamaan</a:t>
            </a:r>
            <a:r>
              <a:rPr lang="en-US" sz="1400" dirty="0"/>
              <a:t> value pada button </a:t>
            </a:r>
            <a:r>
              <a:rPr lang="en-US" sz="1400" dirty="0" err="1"/>
              <a:t>Balancereceive</a:t>
            </a:r>
            <a:r>
              <a:rPr lang="en-US" sz="1400" dirty="0"/>
              <a:t> dan </a:t>
            </a:r>
            <a:r>
              <a:rPr lang="en-US" sz="1400" dirty="0" err="1"/>
              <a:t>getBalance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10517-84A0-4F78-A27A-360F9C78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58" y="1504950"/>
            <a:ext cx="459528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280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UTS Blockchain 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</dc:creator>
  <cp:lastModifiedBy>ANNISA RISQIKA CAMELIA</cp:lastModifiedBy>
  <cp:revision>7</cp:revision>
  <dcterms:created xsi:type="dcterms:W3CDTF">2022-04-21T12:16:02Z</dcterms:created>
  <dcterms:modified xsi:type="dcterms:W3CDTF">2022-04-22T06:48:47Z</dcterms:modified>
</cp:coreProperties>
</file>