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B782-B158-436E-AC0C-4B6C72A966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A7069EF-F260-45DA-AF2E-DA7B4AC6B4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C57FD0A-C6B3-4DE4-86EE-9782AC3F2403}"/>
              </a:ext>
            </a:extLst>
          </p:cNvPr>
          <p:cNvSpPr>
            <a:spLocks noGrp="1"/>
          </p:cNvSpPr>
          <p:nvPr>
            <p:ph type="dt" sz="half" idx="10"/>
          </p:nvPr>
        </p:nvSpPr>
        <p:spPr/>
        <p:txBody>
          <a:bodyPr/>
          <a:lstStyle/>
          <a:p>
            <a:fld id="{E581D9E5-3997-45D5-8CAA-24BFC5560EA2}" type="datetimeFigureOut">
              <a:rPr lang="en-ID" smtClean="0"/>
              <a:t>09/07/2022</a:t>
            </a:fld>
            <a:endParaRPr lang="en-ID"/>
          </a:p>
        </p:txBody>
      </p:sp>
      <p:sp>
        <p:nvSpPr>
          <p:cNvPr id="5" name="Footer Placeholder 4">
            <a:extLst>
              <a:ext uri="{FF2B5EF4-FFF2-40B4-BE49-F238E27FC236}">
                <a16:creationId xmlns:a16="http://schemas.microsoft.com/office/drawing/2014/main" id="{0310C9E8-F7DA-49ED-B972-5D817C1E665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B0A0CAF-9CCA-428A-A5DB-68C0AE456EB2}"/>
              </a:ext>
            </a:extLst>
          </p:cNvPr>
          <p:cNvSpPr>
            <a:spLocks noGrp="1"/>
          </p:cNvSpPr>
          <p:nvPr>
            <p:ph type="sldNum" sz="quarter" idx="12"/>
          </p:nvPr>
        </p:nvSpPr>
        <p:spPr/>
        <p:txBody>
          <a:bodyPr/>
          <a:lstStyle/>
          <a:p>
            <a:fld id="{1821ED84-08CA-48CE-8335-7F3B7E9F7DF0}" type="slidenum">
              <a:rPr lang="en-ID" smtClean="0"/>
              <a:t>‹#›</a:t>
            </a:fld>
            <a:endParaRPr lang="en-ID"/>
          </a:p>
        </p:txBody>
      </p:sp>
    </p:spTree>
    <p:extLst>
      <p:ext uri="{BB962C8B-B14F-4D97-AF65-F5344CB8AC3E}">
        <p14:creationId xmlns:p14="http://schemas.microsoft.com/office/powerpoint/2010/main" val="2477757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2BF8-171C-4B4C-8C2D-DF4B79D9857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F1CDD763-02F1-4DFB-B3BB-F4D7176224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2165924-01DD-4A84-88A6-650937816DFD}"/>
              </a:ext>
            </a:extLst>
          </p:cNvPr>
          <p:cNvSpPr>
            <a:spLocks noGrp="1"/>
          </p:cNvSpPr>
          <p:nvPr>
            <p:ph type="dt" sz="half" idx="10"/>
          </p:nvPr>
        </p:nvSpPr>
        <p:spPr/>
        <p:txBody>
          <a:bodyPr/>
          <a:lstStyle/>
          <a:p>
            <a:fld id="{E581D9E5-3997-45D5-8CAA-24BFC5560EA2}" type="datetimeFigureOut">
              <a:rPr lang="en-ID" smtClean="0"/>
              <a:t>09/07/2022</a:t>
            </a:fld>
            <a:endParaRPr lang="en-ID"/>
          </a:p>
        </p:txBody>
      </p:sp>
      <p:sp>
        <p:nvSpPr>
          <p:cNvPr id="5" name="Footer Placeholder 4">
            <a:extLst>
              <a:ext uri="{FF2B5EF4-FFF2-40B4-BE49-F238E27FC236}">
                <a16:creationId xmlns:a16="http://schemas.microsoft.com/office/drawing/2014/main" id="{5FA2FA79-69A6-4170-B88E-4AA9D0A6967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A26A1DE-154A-4A20-8AE4-5F27F053F811}"/>
              </a:ext>
            </a:extLst>
          </p:cNvPr>
          <p:cNvSpPr>
            <a:spLocks noGrp="1"/>
          </p:cNvSpPr>
          <p:nvPr>
            <p:ph type="sldNum" sz="quarter" idx="12"/>
          </p:nvPr>
        </p:nvSpPr>
        <p:spPr/>
        <p:txBody>
          <a:bodyPr/>
          <a:lstStyle/>
          <a:p>
            <a:fld id="{1821ED84-08CA-48CE-8335-7F3B7E9F7DF0}" type="slidenum">
              <a:rPr lang="en-ID" smtClean="0"/>
              <a:t>‹#›</a:t>
            </a:fld>
            <a:endParaRPr lang="en-ID"/>
          </a:p>
        </p:txBody>
      </p:sp>
    </p:spTree>
    <p:extLst>
      <p:ext uri="{BB962C8B-B14F-4D97-AF65-F5344CB8AC3E}">
        <p14:creationId xmlns:p14="http://schemas.microsoft.com/office/powerpoint/2010/main" val="255437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07256C-3E24-4195-ADA4-5DBF7CE64F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8E75828-7CEF-4796-BCB0-144C090F5B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220CBC4-844D-4A58-8097-FAA3D2E204C5}"/>
              </a:ext>
            </a:extLst>
          </p:cNvPr>
          <p:cNvSpPr>
            <a:spLocks noGrp="1"/>
          </p:cNvSpPr>
          <p:nvPr>
            <p:ph type="dt" sz="half" idx="10"/>
          </p:nvPr>
        </p:nvSpPr>
        <p:spPr/>
        <p:txBody>
          <a:bodyPr/>
          <a:lstStyle/>
          <a:p>
            <a:fld id="{E581D9E5-3997-45D5-8CAA-24BFC5560EA2}" type="datetimeFigureOut">
              <a:rPr lang="en-ID" smtClean="0"/>
              <a:t>09/07/2022</a:t>
            </a:fld>
            <a:endParaRPr lang="en-ID"/>
          </a:p>
        </p:txBody>
      </p:sp>
      <p:sp>
        <p:nvSpPr>
          <p:cNvPr id="5" name="Footer Placeholder 4">
            <a:extLst>
              <a:ext uri="{FF2B5EF4-FFF2-40B4-BE49-F238E27FC236}">
                <a16:creationId xmlns:a16="http://schemas.microsoft.com/office/drawing/2014/main" id="{FEB2F7DB-206E-49CE-83B0-A5C6EF5DD3F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D8E7D2F-DAC4-4E16-8D5B-70277216C865}"/>
              </a:ext>
            </a:extLst>
          </p:cNvPr>
          <p:cNvSpPr>
            <a:spLocks noGrp="1"/>
          </p:cNvSpPr>
          <p:nvPr>
            <p:ph type="sldNum" sz="quarter" idx="12"/>
          </p:nvPr>
        </p:nvSpPr>
        <p:spPr/>
        <p:txBody>
          <a:bodyPr/>
          <a:lstStyle/>
          <a:p>
            <a:fld id="{1821ED84-08CA-48CE-8335-7F3B7E9F7DF0}" type="slidenum">
              <a:rPr lang="en-ID" smtClean="0"/>
              <a:t>‹#›</a:t>
            </a:fld>
            <a:endParaRPr lang="en-ID"/>
          </a:p>
        </p:txBody>
      </p:sp>
    </p:spTree>
    <p:extLst>
      <p:ext uri="{BB962C8B-B14F-4D97-AF65-F5344CB8AC3E}">
        <p14:creationId xmlns:p14="http://schemas.microsoft.com/office/powerpoint/2010/main" val="182976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C870-6176-40CA-AEE7-677FE490DA9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FCCF2E4-75A8-4334-96B9-0A11D0F951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EFCEFBE-D3F7-4861-ACC6-B116A22B29CD}"/>
              </a:ext>
            </a:extLst>
          </p:cNvPr>
          <p:cNvSpPr>
            <a:spLocks noGrp="1"/>
          </p:cNvSpPr>
          <p:nvPr>
            <p:ph type="dt" sz="half" idx="10"/>
          </p:nvPr>
        </p:nvSpPr>
        <p:spPr/>
        <p:txBody>
          <a:bodyPr/>
          <a:lstStyle/>
          <a:p>
            <a:fld id="{E581D9E5-3997-45D5-8CAA-24BFC5560EA2}" type="datetimeFigureOut">
              <a:rPr lang="en-ID" smtClean="0"/>
              <a:t>09/07/2022</a:t>
            </a:fld>
            <a:endParaRPr lang="en-ID"/>
          </a:p>
        </p:txBody>
      </p:sp>
      <p:sp>
        <p:nvSpPr>
          <p:cNvPr id="5" name="Footer Placeholder 4">
            <a:extLst>
              <a:ext uri="{FF2B5EF4-FFF2-40B4-BE49-F238E27FC236}">
                <a16:creationId xmlns:a16="http://schemas.microsoft.com/office/drawing/2014/main" id="{17718E69-FC86-4931-B38D-A6B28D6537B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C9111B6-60D3-4C99-8F54-AC0B44FD48DB}"/>
              </a:ext>
            </a:extLst>
          </p:cNvPr>
          <p:cNvSpPr>
            <a:spLocks noGrp="1"/>
          </p:cNvSpPr>
          <p:nvPr>
            <p:ph type="sldNum" sz="quarter" idx="12"/>
          </p:nvPr>
        </p:nvSpPr>
        <p:spPr/>
        <p:txBody>
          <a:bodyPr/>
          <a:lstStyle/>
          <a:p>
            <a:fld id="{1821ED84-08CA-48CE-8335-7F3B7E9F7DF0}" type="slidenum">
              <a:rPr lang="en-ID" smtClean="0"/>
              <a:t>‹#›</a:t>
            </a:fld>
            <a:endParaRPr lang="en-ID"/>
          </a:p>
        </p:txBody>
      </p:sp>
    </p:spTree>
    <p:extLst>
      <p:ext uri="{BB962C8B-B14F-4D97-AF65-F5344CB8AC3E}">
        <p14:creationId xmlns:p14="http://schemas.microsoft.com/office/powerpoint/2010/main" val="3533861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0D99-9CB1-4A4B-B143-9E4AD2645A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899FCBB6-1E33-4F8E-B286-40313D0EC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0000D-0960-480E-8EB2-138BA05ACB66}"/>
              </a:ext>
            </a:extLst>
          </p:cNvPr>
          <p:cNvSpPr>
            <a:spLocks noGrp="1"/>
          </p:cNvSpPr>
          <p:nvPr>
            <p:ph type="dt" sz="half" idx="10"/>
          </p:nvPr>
        </p:nvSpPr>
        <p:spPr/>
        <p:txBody>
          <a:bodyPr/>
          <a:lstStyle/>
          <a:p>
            <a:fld id="{E581D9E5-3997-45D5-8CAA-24BFC5560EA2}" type="datetimeFigureOut">
              <a:rPr lang="en-ID" smtClean="0"/>
              <a:t>09/07/2022</a:t>
            </a:fld>
            <a:endParaRPr lang="en-ID"/>
          </a:p>
        </p:txBody>
      </p:sp>
      <p:sp>
        <p:nvSpPr>
          <p:cNvPr id="5" name="Footer Placeholder 4">
            <a:extLst>
              <a:ext uri="{FF2B5EF4-FFF2-40B4-BE49-F238E27FC236}">
                <a16:creationId xmlns:a16="http://schemas.microsoft.com/office/drawing/2014/main" id="{2B3199AD-52D5-4732-9660-9FD73E3D41A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446DAC9-D378-4512-8A04-F4F33C854D85}"/>
              </a:ext>
            </a:extLst>
          </p:cNvPr>
          <p:cNvSpPr>
            <a:spLocks noGrp="1"/>
          </p:cNvSpPr>
          <p:nvPr>
            <p:ph type="sldNum" sz="quarter" idx="12"/>
          </p:nvPr>
        </p:nvSpPr>
        <p:spPr/>
        <p:txBody>
          <a:bodyPr/>
          <a:lstStyle/>
          <a:p>
            <a:fld id="{1821ED84-08CA-48CE-8335-7F3B7E9F7DF0}" type="slidenum">
              <a:rPr lang="en-ID" smtClean="0"/>
              <a:t>‹#›</a:t>
            </a:fld>
            <a:endParaRPr lang="en-ID"/>
          </a:p>
        </p:txBody>
      </p:sp>
    </p:spTree>
    <p:extLst>
      <p:ext uri="{BB962C8B-B14F-4D97-AF65-F5344CB8AC3E}">
        <p14:creationId xmlns:p14="http://schemas.microsoft.com/office/powerpoint/2010/main" val="290823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DB1E-D675-49E5-8984-164A96BB23D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0DD6141-3567-4B40-99BD-6241A0808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5C27B17-9EFC-42D5-8567-29521C530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E0AE6C55-D14D-41C4-9FA1-F142557FD000}"/>
              </a:ext>
            </a:extLst>
          </p:cNvPr>
          <p:cNvSpPr>
            <a:spLocks noGrp="1"/>
          </p:cNvSpPr>
          <p:nvPr>
            <p:ph type="dt" sz="half" idx="10"/>
          </p:nvPr>
        </p:nvSpPr>
        <p:spPr/>
        <p:txBody>
          <a:bodyPr/>
          <a:lstStyle/>
          <a:p>
            <a:fld id="{E581D9E5-3997-45D5-8CAA-24BFC5560EA2}" type="datetimeFigureOut">
              <a:rPr lang="en-ID" smtClean="0"/>
              <a:t>09/07/2022</a:t>
            </a:fld>
            <a:endParaRPr lang="en-ID"/>
          </a:p>
        </p:txBody>
      </p:sp>
      <p:sp>
        <p:nvSpPr>
          <p:cNvPr id="6" name="Footer Placeholder 5">
            <a:extLst>
              <a:ext uri="{FF2B5EF4-FFF2-40B4-BE49-F238E27FC236}">
                <a16:creationId xmlns:a16="http://schemas.microsoft.com/office/drawing/2014/main" id="{41F9C2B8-0D2D-4348-9F3A-A94E7D371D7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A6409E0-DAD6-4CE0-B379-C7ABE535C5ED}"/>
              </a:ext>
            </a:extLst>
          </p:cNvPr>
          <p:cNvSpPr>
            <a:spLocks noGrp="1"/>
          </p:cNvSpPr>
          <p:nvPr>
            <p:ph type="sldNum" sz="quarter" idx="12"/>
          </p:nvPr>
        </p:nvSpPr>
        <p:spPr/>
        <p:txBody>
          <a:bodyPr/>
          <a:lstStyle/>
          <a:p>
            <a:fld id="{1821ED84-08CA-48CE-8335-7F3B7E9F7DF0}" type="slidenum">
              <a:rPr lang="en-ID" smtClean="0"/>
              <a:t>‹#›</a:t>
            </a:fld>
            <a:endParaRPr lang="en-ID"/>
          </a:p>
        </p:txBody>
      </p:sp>
    </p:spTree>
    <p:extLst>
      <p:ext uri="{BB962C8B-B14F-4D97-AF65-F5344CB8AC3E}">
        <p14:creationId xmlns:p14="http://schemas.microsoft.com/office/powerpoint/2010/main" val="114935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0890-0A07-4270-9FED-FA8F2717C67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BFA1302-626C-4C17-A678-B8FBFEAD7B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49CDF5-87AB-4942-B69F-CC69F0616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D9242C12-FB8D-4090-8161-A679949C56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496EA7-B351-435A-A524-6571BA03DC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6A379F58-AD55-4640-93BB-9CB74A6F121F}"/>
              </a:ext>
            </a:extLst>
          </p:cNvPr>
          <p:cNvSpPr>
            <a:spLocks noGrp="1"/>
          </p:cNvSpPr>
          <p:nvPr>
            <p:ph type="dt" sz="half" idx="10"/>
          </p:nvPr>
        </p:nvSpPr>
        <p:spPr/>
        <p:txBody>
          <a:bodyPr/>
          <a:lstStyle/>
          <a:p>
            <a:fld id="{E581D9E5-3997-45D5-8CAA-24BFC5560EA2}" type="datetimeFigureOut">
              <a:rPr lang="en-ID" smtClean="0"/>
              <a:t>09/07/2022</a:t>
            </a:fld>
            <a:endParaRPr lang="en-ID"/>
          </a:p>
        </p:txBody>
      </p:sp>
      <p:sp>
        <p:nvSpPr>
          <p:cNvPr id="8" name="Footer Placeholder 7">
            <a:extLst>
              <a:ext uri="{FF2B5EF4-FFF2-40B4-BE49-F238E27FC236}">
                <a16:creationId xmlns:a16="http://schemas.microsoft.com/office/drawing/2014/main" id="{C9E926D3-ED30-4D3C-B0D2-8D9EEC92841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0AD2EBF-919E-4E3C-BE99-3EDA844EF442}"/>
              </a:ext>
            </a:extLst>
          </p:cNvPr>
          <p:cNvSpPr>
            <a:spLocks noGrp="1"/>
          </p:cNvSpPr>
          <p:nvPr>
            <p:ph type="sldNum" sz="quarter" idx="12"/>
          </p:nvPr>
        </p:nvSpPr>
        <p:spPr/>
        <p:txBody>
          <a:bodyPr/>
          <a:lstStyle/>
          <a:p>
            <a:fld id="{1821ED84-08CA-48CE-8335-7F3B7E9F7DF0}" type="slidenum">
              <a:rPr lang="en-ID" smtClean="0"/>
              <a:t>‹#›</a:t>
            </a:fld>
            <a:endParaRPr lang="en-ID"/>
          </a:p>
        </p:txBody>
      </p:sp>
    </p:spTree>
    <p:extLst>
      <p:ext uri="{BB962C8B-B14F-4D97-AF65-F5344CB8AC3E}">
        <p14:creationId xmlns:p14="http://schemas.microsoft.com/office/powerpoint/2010/main" val="381867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FB4C-3716-4D86-B019-8904A36E2065}"/>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040A1655-2CAC-489F-960A-4CFBFE654049}"/>
              </a:ext>
            </a:extLst>
          </p:cNvPr>
          <p:cNvSpPr>
            <a:spLocks noGrp="1"/>
          </p:cNvSpPr>
          <p:nvPr>
            <p:ph type="dt" sz="half" idx="10"/>
          </p:nvPr>
        </p:nvSpPr>
        <p:spPr/>
        <p:txBody>
          <a:bodyPr/>
          <a:lstStyle/>
          <a:p>
            <a:fld id="{E581D9E5-3997-45D5-8CAA-24BFC5560EA2}" type="datetimeFigureOut">
              <a:rPr lang="en-ID" smtClean="0"/>
              <a:t>09/07/2022</a:t>
            </a:fld>
            <a:endParaRPr lang="en-ID"/>
          </a:p>
        </p:txBody>
      </p:sp>
      <p:sp>
        <p:nvSpPr>
          <p:cNvPr id="4" name="Footer Placeholder 3">
            <a:extLst>
              <a:ext uri="{FF2B5EF4-FFF2-40B4-BE49-F238E27FC236}">
                <a16:creationId xmlns:a16="http://schemas.microsoft.com/office/drawing/2014/main" id="{32CE4500-E7A7-4E21-A4D1-D5E851F00F03}"/>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657B6931-DF23-43A6-BD3E-2D60CC8C417C}"/>
              </a:ext>
            </a:extLst>
          </p:cNvPr>
          <p:cNvSpPr>
            <a:spLocks noGrp="1"/>
          </p:cNvSpPr>
          <p:nvPr>
            <p:ph type="sldNum" sz="quarter" idx="12"/>
          </p:nvPr>
        </p:nvSpPr>
        <p:spPr/>
        <p:txBody>
          <a:bodyPr/>
          <a:lstStyle/>
          <a:p>
            <a:fld id="{1821ED84-08CA-48CE-8335-7F3B7E9F7DF0}" type="slidenum">
              <a:rPr lang="en-ID" smtClean="0"/>
              <a:t>‹#›</a:t>
            </a:fld>
            <a:endParaRPr lang="en-ID"/>
          </a:p>
        </p:txBody>
      </p:sp>
    </p:spTree>
    <p:extLst>
      <p:ext uri="{BB962C8B-B14F-4D97-AF65-F5344CB8AC3E}">
        <p14:creationId xmlns:p14="http://schemas.microsoft.com/office/powerpoint/2010/main" val="93489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56D566-8265-4C45-83CE-7015B56A044E}"/>
              </a:ext>
            </a:extLst>
          </p:cNvPr>
          <p:cNvSpPr>
            <a:spLocks noGrp="1"/>
          </p:cNvSpPr>
          <p:nvPr>
            <p:ph type="dt" sz="half" idx="10"/>
          </p:nvPr>
        </p:nvSpPr>
        <p:spPr/>
        <p:txBody>
          <a:bodyPr/>
          <a:lstStyle/>
          <a:p>
            <a:fld id="{E581D9E5-3997-45D5-8CAA-24BFC5560EA2}" type="datetimeFigureOut">
              <a:rPr lang="en-ID" smtClean="0"/>
              <a:t>09/07/2022</a:t>
            </a:fld>
            <a:endParaRPr lang="en-ID"/>
          </a:p>
        </p:txBody>
      </p:sp>
      <p:sp>
        <p:nvSpPr>
          <p:cNvPr id="3" name="Footer Placeholder 2">
            <a:extLst>
              <a:ext uri="{FF2B5EF4-FFF2-40B4-BE49-F238E27FC236}">
                <a16:creationId xmlns:a16="http://schemas.microsoft.com/office/drawing/2014/main" id="{B110190B-FD42-4F0F-BD5D-24EF0F2F0730}"/>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1F23C28E-0955-4D61-AA8E-20D2BE737CE6}"/>
              </a:ext>
            </a:extLst>
          </p:cNvPr>
          <p:cNvSpPr>
            <a:spLocks noGrp="1"/>
          </p:cNvSpPr>
          <p:nvPr>
            <p:ph type="sldNum" sz="quarter" idx="12"/>
          </p:nvPr>
        </p:nvSpPr>
        <p:spPr/>
        <p:txBody>
          <a:bodyPr/>
          <a:lstStyle/>
          <a:p>
            <a:fld id="{1821ED84-08CA-48CE-8335-7F3B7E9F7DF0}" type="slidenum">
              <a:rPr lang="en-ID" smtClean="0"/>
              <a:t>‹#›</a:t>
            </a:fld>
            <a:endParaRPr lang="en-ID"/>
          </a:p>
        </p:txBody>
      </p:sp>
    </p:spTree>
    <p:extLst>
      <p:ext uri="{BB962C8B-B14F-4D97-AF65-F5344CB8AC3E}">
        <p14:creationId xmlns:p14="http://schemas.microsoft.com/office/powerpoint/2010/main" val="201648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4CF6-83B5-46B5-BA81-9678E570B4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A05760A0-DCC8-4E1B-AA43-8D3B82DC06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34F25094-1E3C-4D58-A6C0-35A59B761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46494-FFDC-499A-8899-B2B650CC0ACF}"/>
              </a:ext>
            </a:extLst>
          </p:cNvPr>
          <p:cNvSpPr>
            <a:spLocks noGrp="1"/>
          </p:cNvSpPr>
          <p:nvPr>
            <p:ph type="dt" sz="half" idx="10"/>
          </p:nvPr>
        </p:nvSpPr>
        <p:spPr/>
        <p:txBody>
          <a:bodyPr/>
          <a:lstStyle/>
          <a:p>
            <a:fld id="{E581D9E5-3997-45D5-8CAA-24BFC5560EA2}" type="datetimeFigureOut">
              <a:rPr lang="en-ID" smtClean="0"/>
              <a:t>09/07/2022</a:t>
            </a:fld>
            <a:endParaRPr lang="en-ID"/>
          </a:p>
        </p:txBody>
      </p:sp>
      <p:sp>
        <p:nvSpPr>
          <p:cNvPr id="6" name="Footer Placeholder 5">
            <a:extLst>
              <a:ext uri="{FF2B5EF4-FFF2-40B4-BE49-F238E27FC236}">
                <a16:creationId xmlns:a16="http://schemas.microsoft.com/office/drawing/2014/main" id="{0F37CBFD-EB94-447C-B8DF-0CBC2440829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8F3B0B5-E72A-4A33-9391-657CDCB31B4F}"/>
              </a:ext>
            </a:extLst>
          </p:cNvPr>
          <p:cNvSpPr>
            <a:spLocks noGrp="1"/>
          </p:cNvSpPr>
          <p:nvPr>
            <p:ph type="sldNum" sz="quarter" idx="12"/>
          </p:nvPr>
        </p:nvSpPr>
        <p:spPr/>
        <p:txBody>
          <a:bodyPr/>
          <a:lstStyle/>
          <a:p>
            <a:fld id="{1821ED84-08CA-48CE-8335-7F3B7E9F7DF0}" type="slidenum">
              <a:rPr lang="en-ID" smtClean="0"/>
              <a:t>‹#›</a:t>
            </a:fld>
            <a:endParaRPr lang="en-ID"/>
          </a:p>
        </p:txBody>
      </p:sp>
    </p:spTree>
    <p:extLst>
      <p:ext uri="{BB962C8B-B14F-4D97-AF65-F5344CB8AC3E}">
        <p14:creationId xmlns:p14="http://schemas.microsoft.com/office/powerpoint/2010/main" val="25683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7F8B-9F21-4180-AB0D-885EB10BF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D5C91238-A9B7-40E7-A57D-2730571D0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AFA318D0-483C-44B3-979E-EB46C3206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15F77-40AE-4E08-8320-CA5232C4769C}"/>
              </a:ext>
            </a:extLst>
          </p:cNvPr>
          <p:cNvSpPr>
            <a:spLocks noGrp="1"/>
          </p:cNvSpPr>
          <p:nvPr>
            <p:ph type="dt" sz="half" idx="10"/>
          </p:nvPr>
        </p:nvSpPr>
        <p:spPr/>
        <p:txBody>
          <a:bodyPr/>
          <a:lstStyle/>
          <a:p>
            <a:fld id="{E581D9E5-3997-45D5-8CAA-24BFC5560EA2}" type="datetimeFigureOut">
              <a:rPr lang="en-ID" smtClean="0"/>
              <a:t>09/07/2022</a:t>
            </a:fld>
            <a:endParaRPr lang="en-ID"/>
          </a:p>
        </p:txBody>
      </p:sp>
      <p:sp>
        <p:nvSpPr>
          <p:cNvPr id="6" name="Footer Placeholder 5">
            <a:extLst>
              <a:ext uri="{FF2B5EF4-FFF2-40B4-BE49-F238E27FC236}">
                <a16:creationId xmlns:a16="http://schemas.microsoft.com/office/drawing/2014/main" id="{159B621B-FA5A-4FBB-8D97-BDA1B70EA00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372E089-7974-415C-A601-9B56B6E68393}"/>
              </a:ext>
            </a:extLst>
          </p:cNvPr>
          <p:cNvSpPr>
            <a:spLocks noGrp="1"/>
          </p:cNvSpPr>
          <p:nvPr>
            <p:ph type="sldNum" sz="quarter" idx="12"/>
          </p:nvPr>
        </p:nvSpPr>
        <p:spPr/>
        <p:txBody>
          <a:bodyPr/>
          <a:lstStyle/>
          <a:p>
            <a:fld id="{1821ED84-08CA-48CE-8335-7F3B7E9F7DF0}" type="slidenum">
              <a:rPr lang="en-ID" smtClean="0"/>
              <a:t>‹#›</a:t>
            </a:fld>
            <a:endParaRPr lang="en-ID"/>
          </a:p>
        </p:txBody>
      </p:sp>
    </p:spTree>
    <p:extLst>
      <p:ext uri="{BB962C8B-B14F-4D97-AF65-F5344CB8AC3E}">
        <p14:creationId xmlns:p14="http://schemas.microsoft.com/office/powerpoint/2010/main" val="8133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7AD26-4B3C-4CF1-BD4A-D79A37BA4E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BBF7970-9DC4-4330-9D0B-B9AEE4DFB2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BA92980-14E4-4776-B428-D61B95E63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1D9E5-3997-45D5-8CAA-24BFC5560EA2}" type="datetimeFigureOut">
              <a:rPr lang="en-ID" smtClean="0"/>
              <a:t>09/07/2022</a:t>
            </a:fld>
            <a:endParaRPr lang="en-ID"/>
          </a:p>
        </p:txBody>
      </p:sp>
      <p:sp>
        <p:nvSpPr>
          <p:cNvPr id="5" name="Footer Placeholder 4">
            <a:extLst>
              <a:ext uri="{FF2B5EF4-FFF2-40B4-BE49-F238E27FC236}">
                <a16:creationId xmlns:a16="http://schemas.microsoft.com/office/drawing/2014/main" id="{307EC5C6-51D9-4641-AEC7-36AD947111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FFE54FD5-B72F-4AA3-89C8-BCA36B1827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1ED84-08CA-48CE-8335-7F3B7E9F7DF0}" type="slidenum">
              <a:rPr lang="en-ID" smtClean="0"/>
              <a:t>‹#›</a:t>
            </a:fld>
            <a:endParaRPr lang="en-ID"/>
          </a:p>
        </p:txBody>
      </p:sp>
    </p:spTree>
    <p:extLst>
      <p:ext uri="{BB962C8B-B14F-4D97-AF65-F5344CB8AC3E}">
        <p14:creationId xmlns:p14="http://schemas.microsoft.com/office/powerpoint/2010/main" val="4065073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A2A937-D277-4738-8AF2-10827F3FD7D7}"/>
              </a:ext>
            </a:extLst>
          </p:cNvPr>
          <p:cNvSpPr>
            <a:spLocks noGrp="1"/>
          </p:cNvSpPr>
          <p:nvPr>
            <p:ph type="ctrTitle"/>
          </p:nvPr>
        </p:nvSpPr>
        <p:spPr>
          <a:xfrm>
            <a:off x="804672" y="962246"/>
            <a:ext cx="6437700" cy="2611967"/>
          </a:xfrm>
        </p:spPr>
        <p:txBody>
          <a:bodyPr anchor="b">
            <a:normAutofit/>
          </a:bodyPr>
          <a:lstStyle/>
          <a:p>
            <a:pPr algn="l"/>
            <a:r>
              <a:rPr lang="en-US" sz="5400" dirty="0"/>
              <a:t>Blockchain based website to Store Documents</a:t>
            </a:r>
            <a:endParaRPr lang="en-ID" sz="5400" dirty="0"/>
          </a:p>
        </p:txBody>
      </p:sp>
      <p:sp>
        <p:nvSpPr>
          <p:cNvPr id="3" name="Subtitle 2">
            <a:extLst>
              <a:ext uri="{FF2B5EF4-FFF2-40B4-BE49-F238E27FC236}">
                <a16:creationId xmlns:a16="http://schemas.microsoft.com/office/drawing/2014/main" id="{BE28DD38-168D-4644-B421-4D3EA9521406}"/>
              </a:ext>
            </a:extLst>
          </p:cNvPr>
          <p:cNvSpPr>
            <a:spLocks noGrp="1"/>
          </p:cNvSpPr>
          <p:nvPr>
            <p:ph type="subTitle" idx="1"/>
          </p:nvPr>
        </p:nvSpPr>
        <p:spPr>
          <a:xfrm>
            <a:off x="804672" y="3719618"/>
            <a:ext cx="4167376" cy="1766782"/>
          </a:xfrm>
        </p:spPr>
        <p:txBody>
          <a:bodyPr anchor="t">
            <a:normAutofit fontScale="92500" lnSpcReduction="10000"/>
          </a:bodyPr>
          <a:lstStyle/>
          <a:p>
            <a:pPr algn="l"/>
            <a:r>
              <a:rPr lang="en-US" sz="2000" dirty="0"/>
              <a:t>A step by  step documentation</a:t>
            </a:r>
          </a:p>
          <a:p>
            <a:pPr algn="l"/>
            <a:r>
              <a:rPr lang="en-US" sz="2000" dirty="0"/>
              <a:t>Project by:</a:t>
            </a:r>
          </a:p>
          <a:p>
            <a:pPr algn="l"/>
            <a:r>
              <a:rPr lang="en-US" sz="2000" dirty="0" err="1"/>
              <a:t>Abhista</a:t>
            </a:r>
            <a:r>
              <a:rPr lang="en-US" sz="2000" dirty="0"/>
              <a:t> </a:t>
            </a:r>
            <a:r>
              <a:rPr lang="en-US" sz="2000" dirty="0" err="1"/>
              <a:t>Rizky</a:t>
            </a:r>
            <a:r>
              <a:rPr lang="en-US" sz="2000" dirty="0"/>
              <a:t> </a:t>
            </a:r>
            <a:r>
              <a:rPr lang="en-US" sz="2000" dirty="0" err="1"/>
              <a:t>Pratama</a:t>
            </a:r>
            <a:r>
              <a:rPr lang="en-US" sz="2000" dirty="0"/>
              <a:t> Wibowo (1103184108)</a:t>
            </a:r>
          </a:p>
          <a:p>
            <a:pPr algn="l"/>
            <a:r>
              <a:rPr lang="en-ID" sz="2000" dirty="0" err="1"/>
              <a:t>Annisa</a:t>
            </a:r>
            <a:r>
              <a:rPr lang="en-ID" sz="2000" dirty="0"/>
              <a:t> </a:t>
            </a:r>
            <a:r>
              <a:rPr lang="en-ID" sz="2000" dirty="0" err="1"/>
              <a:t>Risqika</a:t>
            </a:r>
            <a:r>
              <a:rPr lang="en-ID" sz="2000" dirty="0"/>
              <a:t> Camelia (1103184175)</a:t>
            </a:r>
          </a:p>
        </p:txBody>
      </p:sp>
    </p:spTree>
    <p:extLst>
      <p:ext uri="{BB962C8B-B14F-4D97-AF65-F5344CB8AC3E}">
        <p14:creationId xmlns:p14="http://schemas.microsoft.com/office/powerpoint/2010/main" val="29413435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A2A937-D277-4738-8AF2-10827F3FD7D7}"/>
              </a:ext>
            </a:extLst>
          </p:cNvPr>
          <p:cNvSpPr>
            <a:spLocks noGrp="1"/>
          </p:cNvSpPr>
          <p:nvPr>
            <p:ph type="ctrTitle"/>
          </p:nvPr>
        </p:nvSpPr>
        <p:spPr>
          <a:xfrm>
            <a:off x="804671" y="329609"/>
            <a:ext cx="10912407" cy="999461"/>
          </a:xfrm>
        </p:spPr>
        <p:txBody>
          <a:bodyPr anchor="b">
            <a:normAutofit/>
          </a:bodyPr>
          <a:lstStyle/>
          <a:p>
            <a:pPr algn="l"/>
            <a:r>
              <a:rPr lang="en-US" sz="2000" dirty="0"/>
              <a:t>1. </a:t>
            </a:r>
            <a:r>
              <a:rPr lang="en-US" sz="2000" dirty="0" err="1"/>
              <a:t>Berikut</a:t>
            </a:r>
            <a:r>
              <a:rPr lang="en-US" sz="2000" dirty="0"/>
              <a:t> </a:t>
            </a:r>
            <a:r>
              <a:rPr lang="en-US" sz="2000" dirty="0" err="1"/>
              <a:t>merupakan</a:t>
            </a:r>
            <a:r>
              <a:rPr lang="en-US" sz="2000" dirty="0"/>
              <a:t> </a:t>
            </a:r>
            <a:r>
              <a:rPr lang="en-US" sz="2000" dirty="0" err="1"/>
              <a:t>tampilan</a:t>
            </a:r>
            <a:r>
              <a:rPr lang="en-US" sz="2000" dirty="0"/>
              <a:t> </a:t>
            </a:r>
            <a:r>
              <a:rPr lang="en-US" sz="2000" dirty="0" err="1"/>
              <a:t>awal</a:t>
            </a:r>
            <a:r>
              <a:rPr lang="en-US" sz="2000" dirty="0"/>
              <a:t> </a:t>
            </a:r>
            <a:r>
              <a:rPr lang="en-US" sz="2000" dirty="0" err="1"/>
              <a:t>dari</a:t>
            </a:r>
            <a:r>
              <a:rPr lang="en-US" sz="2000" dirty="0"/>
              <a:t> website kami. </a:t>
            </a:r>
            <a:r>
              <a:rPr lang="en-US" sz="2000" dirty="0" err="1"/>
              <a:t>Untuk</a:t>
            </a:r>
            <a:r>
              <a:rPr lang="en-US" sz="2000" dirty="0"/>
              <a:t> </a:t>
            </a:r>
            <a:r>
              <a:rPr lang="en-US" sz="2000" dirty="0" err="1"/>
              <a:t>dapat</a:t>
            </a:r>
            <a:r>
              <a:rPr lang="en-US" sz="2000" dirty="0"/>
              <a:t> login, user </a:t>
            </a:r>
            <a:r>
              <a:rPr lang="en-US" sz="2000" dirty="0" err="1"/>
              <a:t>harus</a:t>
            </a:r>
            <a:r>
              <a:rPr lang="en-US" sz="2000" dirty="0"/>
              <a:t> connect </a:t>
            </a:r>
            <a:r>
              <a:rPr lang="en-US" sz="2000" dirty="0" err="1"/>
              <a:t>ke</a:t>
            </a:r>
            <a:r>
              <a:rPr lang="en-US" sz="2000" dirty="0"/>
              <a:t> </a:t>
            </a:r>
            <a:r>
              <a:rPr lang="en-US" sz="2000" dirty="0" err="1"/>
              <a:t>akun</a:t>
            </a:r>
            <a:r>
              <a:rPr lang="en-US" sz="2000" dirty="0"/>
              <a:t> </a:t>
            </a:r>
            <a:r>
              <a:rPr lang="en-US" sz="2000" dirty="0" err="1"/>
              <a:t>metamask</a:t>
            </a:r>
            <a:r>
              <a:rPr lang="en-US" sz="2000" dirty="0"/>
              <a:t> </a:t>
            </a:r>
            <a:r>
              <a:rPr lang="en-US" sz="2000" dirty="0" err="1"/>
              <a:t>terlebih</a:t>
            </a:r>
            <a:r>
              <a:rPr lang="en-US" sz="2000" dirty="0"/>
              <a:t> </a:t>
            </a:r>
            <a:r>
              <a:rPr lang="en-US" sz="2000" dirty="0" err="1"/>
              <a:t>dahulu</a:t>
            </a:r>
            <a:r>
              <a:rPr lang="en-US" sz="2000" dirty="0"/>
              <a:t>. Dan </a:t>
            </a:r>
            <a:r>
              <a:rPr lang="en-US" sz="2000" dirty="0" err="1"/>
              <a:t>jika</a:t>
            </a:r>
            <a:r>
              <a:rPr lang="en-US" sz="2000" dirty="0"/>
              <a:t> user </a:t>
            </a:r>
            <a:r>
              <a:rPr lang="en-US" sz="2000" dirty="0" err="1"/>
              <a:t>belum</a:t>
            </a:r>
            <a:r>
              <a:rPr lang="en-US" sz="2000" dirty="0"/>
              <a:t> </a:t>
            </a:r>
            <a:r>
              <a:rPr lang="en-US" sz="2000" dirty="0" err="1"/>
              <a:t>memiliki</a:t>
            </a:r>
            <a:r>
              <a:rPr lang="en-US" sz="2000" dirty="0"/>
              <a:t> </a:t>
            </a:r>
            <a:r>
              <a:rPr lang="en-US" sz="2000" dirty="0" err="1"/>
              <a:t>akun</a:t>
            </a:r>
            <a:r>
              <a:rPr lang="en-US" sz="2000" dirty="0"/>
              <a:t> </a:t>
            </a:r>
            <a:r>
              <a:rPr lang="en-US" sz="2000" dirty="0" err="1"/>
              <a:t>metamask</a:t>
            </a:r>
            <a:r>
              <a:rPr lang="en-US" sz="2000" dirty="0"/>
              <a:t>, user </a:t>
            </a:r>
            <a:r>
              <a:rPr lang="en-US" sz="2000" dirty="0" err="1"/>
              <a:t>dapat</a:t>
            </a:r>
            <a:r>
              <a:rPr lang="en-US" sz="2000" dirty="0"/>
              <a:t> </a:t>
            </a:r>
            <a:r>
              <a:rPr lang="en-US" sz="2000" dirty="0" err="1"/>
              <a:t>membuat</a:t>
            </a:r>
            <a:r>
              <a:rPr lang="en-US" sz="2000" dirty="0"/>
              <a:t> </a:t>
            </a:r>
            <a:r>
              <a:rPr lang="en-US" sz="2000" dirty="0" err="1"/>
              <a:t>akun</a:t>
            </a:r>
            <a:r>
              <a:rPr lang="en-US" sz="2000" dirty="0"/>
              <a:t> </a:t>
            </a:r>
            <a:r>
              <a:rPr lang="en-US" sz="2000" dirty="0" err="1"/>
              <a:t>terlebih</a:t>
            </a:r>
            <a:r>
              <a:rPr lang="en-US" sz="2000" dirty="0"/>
              <a:t> </a:t>
            </a:r>
            <a:r>
              <a:rPr lang="en-US" sz="2000" dirty="0" err="1"/>
              <a:t>dahulu</a:t>
            </a:r>
            <a:r>
              <a:rPr lang="en-US" sz="2000" dirty="0"/>
              <a:t>. Setelah </a:t>
            </a:r>
            <a:r>
              <a:rPr lang="en-US" sz="2000" dirty="0" err="1"/>
              <a:t>memiliki</a:t>
            </a:r>
            <a:r>
              <a:rPr lang="en-US" sz="2000" dirty="0"/>
              <a:t> </a:t>
            </a:r>
            <a:r>
              <a:rPr lang="en-US" sz="2000" dirty="0" err="1"/>
              <a:t>akun</a:t>
            </a:r>
            <a:r>
              <a:rPr lang="en-US" sz="2000" dirty="0"/>
              <a:t>, </a:t>
            </a:r>
            <a:r>
              <a:rPr lang="en-US" sz="2000" dirty="0" err="1"/>
              <a:t>klik</a:t>
            </a:r>
            <a:r>
              <a:rPr lang="en-US" sz="2000" dirty="0"/>
              <a:t> button connect dan </a:t>
            </a:r>
            <a:r>
              <a:rPr lang="en-US" sz="2000" dirty="0" err="1"/>
              <a:t>metamask</a:t>
            </a:r>
            <a:r>
              <a:rPr lang="en-US" sz="2000" dirty="0"/>
              <a:t> </a:t>
            </a:r>
            <a:r>
              <a:rPr lang="en-US" sz="2000" dirty="0" err="1"/>
              <a:t>akan</a:t>
            </a:r>
            <a:r>
              <a:rPr lang="en-US" sz="2000" dirty="0"/>
              <a:t> </a:t>
            </a:r>
            <a:r>
              <a:rPr lang="en-US" sz="2000" dirty="0" err="1"/>
              <a:t>terhubung</a:t>
            </a:r>
            <a:r>
              <a:rPr lang="en-US" sz="2000" dirty="0"/>
              <a:t> </a:t>
            </a:r>
            <a:r>
              <a:rPr lang="en-US" sz="2000" dirty="0" err="1"/>
              <a:t>otomatis</a:t>
            </a:r>
            <a:r>
              <a:rPr lang="en-US" sz="2000" dirty="0"/>
              <a:t>.</a:t>
            </a:r>
            <a:endParaRPr lang="en-ID" sz="2000" dirty="0"/>
          </a:p>
        </p:txBody>
      </p:sp>
      <p:pic>
        <p:nvPicPr>
          <p:cNvPr id="4" name="Picture 3">
            <a:extLst>
              <a:ext uri="{FF2B5EF4-FFF2-40B4-BE49-F238E27FC236}">
                <a16:creationId xmlns:a16="http://schemas.microsoft.com/office/drawing/2014/main" id="{A25A473D-D4D5-46F4-A6CB-CC7B73C2EDD6}"/>
              </a:ext>
            </a:extLst>
          </p:cNvPr>
          <p:cNvPicPr>
            <a:picLocks noChangeAspect="1"/>
          </p:cNvPicPr>
          <p:nvPr/>
        </p:nvPicPr>
        <p:blipFill>
          <a:blip r:embed="rId2"/>
          <a:stretch>
            <a:fillRect/>
          </a:stretch>
        </p:blipFill>
        <p:spPr>
          <a:xfrm>
            <a:off x="1673422" y="1467293"/>
            <a:ext cx="8615706" cy="4835595"/>
          </a:xfrm>
          <a:prstGeom prst="rect">
            <a:avLst/>
          </a:prstGeom>
        </p:spPr>
      </p:pic>
    </p:spTree>
    <p:extLst>
      <p:ext uri="{BB962C8B-B14F-4D97-AF65-F5344CB8AC3E}">
        <p14:creationId xmlns:p14="http://schemas.microsoft.com/office/powerpoint/2010/main" val="30063012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A2A937-D277-4738-8AF2-10827F3FD7D7}"/>
              </a:ext>
            </a:extLst>
          </p:cNvPr>
          <p:cNvSpPr>
            <a:spLocks noGrp="1"/>
          </p:cNvSpPr>
          <p:nvPr>
            <p:ph type="ctrTitle"/>
          </p:nvPr>
        </p:nvSpPr>
        <p:spPr>
          <a:xfrm>
            <a:off x="804671" y="329609"/>
            <a:ext cx="10912407" cy="999461"/>
          </a:xfrm>
        </p:spPr>
        <p:txBody>
          <a:bodyPr anchor="b">
            <a:normAutofit/>
          </a:bodyPr>
          <a:lstStyle/>
          <a:p>
            <a:pPr algn="l"/>
            <a:r>
              <a:rPr lang="en-US" sz="2000" dirty="0"/>
              <a:t>2. Setelah </a:t>
            </a:r>
            <a:r>
              <a:rPr lang="en-US" sz="2000" i="1" dirty="0"/>
              <a:t>user</a:t>
            </a:r>
            <a:r>
              <a:rPr lang="en-US" sz="2000" dirty="0"/>
              <a:t> </a:t>
            </a:r>
            <a:r>
              <a:rPr lang="en-US" sz="2000" i="1" dirty="0"/>
              <a:t>connect</a:t>
            </a:r>
            <a:r>
              <a:rPr lang="en-US" sz="2000" dirty="0"/>
              <a:t> </a:t>
            </a:r>
            <a:r>
              <a:rPr lang="en-US" sz="2000" dirty="0" err="1"/>
              <a:t>dengan</a:t>
            </a:r>
            <a:r>
              <a:rPr lang="en-US" sz="2000" dirty="0"/>
              <a:t> </a:t>
            </a:r>
            <a:r>
              <a:rPr lang="en-US" sz="2000" dirty="0" err="1"/>
              <a:t>akun</a:t>
            </a:r>
            <a:r>
              <a:rPr lang="en-US" sz="2000" dirty="0"/>
              <a:t> </a:t>
            </a:r>
            <a:r>
              <a:rPr lang="en-US" sz="2000" dirty="0" err="1"/>
              <a:t>metamask</a:t>
            </a:r>
            <a:r>
              <a:rPr lang="en-US" sz="2000" dirty="0"/>
              <a:t>, user </a:t>
            </a:r>
            <a:r>
              <a:rPr lang="en-US" sz="2000" dirty="0" err="1"/>
              <a:t>akan</a:t>
            </a:r>
            <a:r>
              <a:rPr lang="en-US" sz="2000" dirty="0"/>
              <a:t> </a:t>
            </a:r>
            <a:r>
              <a:rPr lang="en-US" sz="2000" dirty="0" err="1"/>
              <a:t>dialihkan</a:t>
            </a:r>
            <a:r>
              <a:rPr lang="en-US" sz="2000" dirty="0"/>
              <a:t> </a:t>
            </a:r>
            <a:r>
              <a:rPr lang="en-US" sz="2000" dirty="0" err="1"/>
              <a:t>ke</a:t>
            </a:r>
            <a:r>
              <a:rPr lang="en-US" sz="2000" dirty="0"/>
              <a:t> </a:t>
            </a:r>
            <a:r>
              <a:rPr lang="en-US" sz="2000" i="1" dirty="0"/>
              <a:t>home page</a:t>
            </a:r>
            <a:r>
              <a:rPr lang="en-US" sz="2000" dirty="0"/>
              <a:t>. </a:t>
            </a:r>
            <a:r>
              <a:rPr lang="en-US" sz="2000" dirty="0" err="1"/>
              <a:t>Disini</a:t>
            </a:r>
            <a:r>
              <a:rPr lang="en-US" sz="2000" dirty="0"/>
              <a:t> </a:t>
            </a:r>
            <a:r>
              <a:rPr lang="en-US" sz="2000" dirty="0" err="1"/>
              <a:t>tercantum</a:t>
            </a:r>
            <a:r>
              <a:rPr lang="en-US" sz="2000" dirty="0"/>
              <a:t> </a:t>
            </a:r>
            <a:r>
              <a:rPr lang="en-US" sz="2000" dirty="0" err="1"/>
              <a:t>akun</a:t>
            </a:r>
            <a:r>
              <a:rPr lang="en-US" sz="2000" dirty="0"/>
              <a:t> </a:t>
            </a:r>
            <a:r>
              <a:rPr lang="en-US" sz="2000" dirty="0" err="1"/>
              <a:t>metamask</a:t>
            </a:r>
            <a:r>
              <a:rPr lang="en-US" sz="2000" dirty="0"/>
              <a:t> </a:t>
            </a:r>
            <a:r>
              <a:rPr lang="en-US" sz="2000" dirty="0" err="1"/>
              <a:t>serta</a:t>
            </a:r>
            <a:r>
              <a:rPr lang="en-US" sz="2000" dirty="0"/>
              <a:t> </a:t>
            </a:r>
            <a:r>
              <a:rPr lang="en-US" sz="2000" i="1" dirty="0"/>
              <a:t>balance </a:t>
            </a:r>
            <a:r>
              <a:rPr lang="en-US" sz="2000" i="1" dirty="0" err="1"/>
              <a:t>metamask</a:t>
            </a:r>
            <a:r>
              <a:rPr lang="en-US" sz="2000" i="1" dirty="0"/>
              <a:t> user. </a:t>
            </a:r>
            <a:r>
              <a:rPr lang="en-US" sz="2000" dirty="0"/>
              <a:t>Pada </a:t>
            </a:r>
            <a:r>
              <a:rPr lang="en-US" sz="2000" dirty="0" err="1"/>
              <a:t>halaman</a:t>
            </a:r>
            <a:r>
              <a:rPr lang="en-US" sz="2000" dirty="0"/>
              <a:t> </a:t>
            </a:r>
            <a:r>
              <a:rPr lang="en-US" sz="2000" dirty="0" err="1"/>
              <a:t>ini</a:t>
            </a:r>
            <a:r>
              <a:rPr lang="en-US" sz="2000" dirty="0"/>
              <a:t>, user </a:t>
            </a:r>
            <a:r>
              <a:rPr lang="en-US" sz="2000" dirty="0" err="1"/>
              <a:t>dapat</a:t>
            </a:r>
            <a:r>
              <a:rPr lang="en-US" sz="2000" dirty="0"/>
              <a:t> </a:t>
            </a:r>
            <a:r>
              <a:rPr lang="en-US" sz="2000" dirty="0" err="1"/>
              <a:t>memilih</a:t>
            </a:r>
            <a:r>
              <a:rPr lang="en-US" sz="2000" dirty="0"/>
              <a:t> file mana yang </a:t>
            </a:r>
            <a:r>
              <a:rPr lang="en-US" sz="2000" dirty="0" err="1"/>
              <a:t>ingin</a:t>
            </a:r>
            <a:r>
              <a:rPr lang="en-US" sz="2000" dirty="0"/>
              <a:t> di store </a:t>
            </a:r>
            <a:r>
              <a:rPr lang="en-US" sz="2000" dirty="0" err="1"/>
              <a:t>ke</a:t>
            </a:r>
            <a:r>
              <a:rPr lang="en-US" sz="2000" dirty="0"/>
              <a:t>-Blockchain. </a:t>
            </a:r>
            <a:endParaRPr lang="en-ID" sz="2000" i="1" dirty="0"/>
          </a:p>
        </p:txBody>
      </p:sp>
      <p:pic>
        <p:nvPicPr>
          <p:cNvPr id="9" name="Picture 8">
            <a:extLst>
              <a:ext uri="{FF2B5EF4-FFF2-40B4-BE49-F238E27FC236}">
                <a16:creationId xmlns:a16="http://schemas.microsoft.com/office/drawing/2014/main" id="{44287A0D-3686-44FB-9CB7-3C6DA1D46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422" y="1496144"/>
            <a:ext cx="8615706" cy="4839603"/>
          </a:xfrm>
          <a:prstGeom prst="rect">
            <a:avLst/>
          </a:prstGeom>
        </p:spPr>
      </p:pic>
    </p:spTree>
    <p:extLst>
      <p:ext uri="{BB962C8B-B14F-4D97-AF65-F5344CB8AC3E}">
        <p14:creationId xmlns:p14="http://schemas.microsoft.com/office/powerpoint/2010/main" val="357681928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A2A937-D277-4738-8AF2-10827F3FD7D7}"/>
              </a:ext>
            </a:extLst>
          </p:cNvPr>
          <p:cNvSpPr>
            <a:spLocks noGrp="1"/>
          </p:cNvSpPr>
          <p:nvPr>
            <p:ph type="ctrTitle"/>
          </p:nvPr>
        </p:nvSpPr>
        <p:spPr>
          <a:xfrm>
            <a:off x="804671" y="329610"/>
            <a:ext cx="10912407" cy="723014"/>
          </a:xfrm>
        </p:spPr>
        <p:txBody>
          <a:bodyPr anchor="b">
            <a:normAutofit/>
          </a:bodyPr>
          <a:lstStyle/>
          <a:p>
            <a:pPr algn="l"/>
            <a:r>
              <a:rPr lang="en-US" sz="2000" dirty="0"/>
              <a:t>3. Setelah </a:t>
            </a:r>
            <a:r>
              <a:rPr lang="en-US" sz="2000" dirty="0" err="1"/>
              <a:t>memilih</a:t>
            </a:r>
            <a:r>
              <a:rPr lang="en-US" sz="2000" dirty="0"/>
              <a:t> file mana yang </a:t>
            </a:r>
            <a:r>
              <a:rPr lang="en-US" sz="2000" dirty="0" err="1"/>
              <a:t>akan</a:t>
            </a:r>
            <a:r>
              <a:rPr lang="en-US" sz="2000" dirty="0"/>
              <a:t> di store </a:t>
            </a:r>
            <a:r>
              <a:rPr lang="en-US" sz="2000" dirty="0" err="1"/>
              <a:t>kedalam</a:t>
            </a:r>
            <a:r>
              <a:rPr lang="en-US" sz="2000" dirty="0"/>
              <a:t> Blockchain, user </a:t>
            </a:r>
            <a:r>
              <a:rPr lang="en-US" sz="2000" dirty="0" err="1"/>
              <a:t>dapat</a:t>
            </a:r>
            <a:r>
              <a:rPr lang="en-US" sz="2000" dirty="0"/>
              <a:t> </a:t>
            </a:r>
            <a:r>
              <a:rPr lang="en-US" sz="2000" dirty="0" err="1"/>
              <a:t>langsung</a:t>
            </a:r>
            <a:r>
              <a:rPr lang="en-US" sz="2000" dirty="0"/>
              <a:t> </a:t>
            </a:r>
            <a:r>
              <a:rPr lang="en-US" sz="2000" dirty="0" err="1"/>
              <a:t>mengupload</a:t>
            </a:r>
            <a:r>
              <a:rPr lang="en-US" sz="2000" dirty="0"/>
              <a:t> file </a:t>
            </a:r>
            <a:r>
              <a:rPr lang="en-US" sz="2000" dirty="0" err="1"/>
              <a:t>tersebut</a:t>
            </a:r>
            <a:r>
              <a:rPr lang="en-US" sz="2000" dirty="0"/>
              <a:t>. </a:t>
            </a:r>
            <a:endParaRPr lang="en-ID" sz="2000" dirty="0"/>
          </a:p>
        </p:txBody>
      </p:sp>
      <p:pic>
        <p:nvPicPr>
          <p:cNvPr id="10" name="Picture 9">
            <a:extLst>
              <a:ext uri="{FF2B5EF4-FFF2-40B4-BE49-F238E27FC236}">
                <a16:creationId xmlns:a16="http://schemas.microsoft.com/office/drawing/2014/main" id="{7CD64BD9-C149-4683-94A8-1C17228AE9BB}"/>
              </a:ext>
            </a:extLst>
          </p:cNvPr>
          <p:cNvPicPr>
            <a:picLocks noChangeAspect="1"/>
          </p:cNvPicPr>
          <p:nvPr/>
        </p:nvPicPr>
        <p:blipFill>
          <a:blip r:embed="rId2"/>
          <a:stretch>
            <a:fillRect/>
          </a:stretch>
        </p:blipFill>
        <p:spPr>
          <a:xfrm>
            <a:off x="1673422" y="1467292"/>
            <a:ext cx="8623162" cy="4829460"/>
          </a:xfrm>
          <a:prstGeom prst="rect">
            <a:avLst/>
          </a:prstGeom>
        </p:spPr>
      </p:pic>
    </p:spTree>
    <p:extLst>
      <p:ext uri="{BB962C8B-B14F-4D97-AF65-F5344CB8AC3E}">
        <p14:creationId xmlns:p14="http://schemas.microsoft.com/office/powerpoint/2010/main" val="72652658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A2A937-D277-4738-8AF2-10827F3FD7D7}"/>
              </a:ext>
            </a:extLst>
          </p:cNvPr>
          <p:cNvSpPr>
            <a:spLocks noGrp="1"/>
          </p:cNvSpPr>
          <p:nvPr>
            <p:ph type="ctrTitle"/>
          </p:nvPr>
        </p:nvSpPr>
        <p:spPr>
          <a:xfrm>
            <a:off x="804671" y="329610"/>
            <a:ext cx="10912407" cy="723014"/>
          </a:xfrm>
        </p:spPr>
        <p:txBody>
          <a:bodyPr anchor="b">
            <a:normAutofit/>
          </a:bodyPr>
          <a:lstStyle/>
          <a:p>
            <a:pPr algn="l"/>
            <a:r>
              <a:rPr lang="en-US" sz="2000" dirty="0"/>
              <a:t>4. Setelah upload, user </a:t>
            </a:r>
            <a:r>
              <a:rPr lang="en-US" sz="2000" dirty="0" err="1"/>
              <a:t>akan</a:t>
            </a:r>
            <a:r>
              <a:rPr lang="en-US" sz="2000" dirty="0"/>
              <a:t> </a:t>
            </a:r>
            <a:r>
              <a:rPr lang="en-US" sz="2000" dirty="0" err="1"/>
              <a:t>dialihkan</a:t>
            </a:r>
            <a:r>
              <a:rPr lang="en-US" sz="2000" dirty="0"/>
              <a:t> </a:t>
            </a:r>
            <a:r>
              <a:rPr lang="en-US" sz="2000" dirty="0" err="1"/>
              <a:t>langsung</a:t>
            </a:r>
            <a:r>
              <a:rPr lang="en-US" sz="2000" dirty="0"/>
              <a:t> </a:t>
            </a:r>
            <a:r>
              <a:rPr lang="en-US" sz="2000" dirty="0" err="1"/>
              <a:t>ke</a:t>
            </a:r>
            <a:r>
              <a:rPr lang="en-US" sz="2000" dirty="0"/>
              <a:t> detail total </a:t>
            </a:r>
            <a:r>
              <a:rPr lang="en-US" sz="2000" dirty="0" err="1"/>
              <a:t>transaksi</a:t>
            </a:r>
            <a:r>
              <a:rPr lang="en-US" sz="2000" dirty="0"/>
              <a:t> Ethereum </a:t>
            </a:r>
            <a:r>
              <a:rPr lang="en-US" sz="2000" dirty="0" err="1"/>
              <a:t>melalui</a:t>
            </a:r>
            <a:r>
              <a:rPr lang="en-US" sz="2000" dirty="0"/>
              <a:t> </a:t>
            </a:r>
            <a:r>
              <a:rPr lang="en-US" sz="2000" dirty="0" err="1"/>
              <a:t>akun</a:t>
            </a:r>
            <a:r>
              <a:rPr lang="en-US" sz="2000" dirty="0"/>
              <a:t> </a:t>
            </a:r>
            <a:r>
              <a:rPr lang="en-US" sz="2000" dirty="0" err="1"/>
              <a:t>metamask</a:t>
            </a:r>
            <a:r>
              <a:rPr lang="en-US" sz="2000" dirty="0"/>
              <a:t> user. </a:t>
            </a:r>
            <a:endParaRPr lang="en-ID" sz="2000" dirty="0"/>
          </a:p>
        </p:txBody>
      </p:sp>
      <p:pic>
        <p:nvPicPr>
          <p:cNvPr id="8" name="Picture 7">
            <a:extLst>
              <a:ext uri="{FF2B5EF4-FFF2-40B4-BE49-F238E27FC236}">
                <a16:creationId xmlns:a16="http://schemas.microsoft.com/office/drawing/2014/main" id="{27113874-A03B-47CA-BE2E-9A99B287EEC7}"/>
              </a:ext>
            </a:extLst>
          </p:cNvPr>
          <p:cNvPicPr>
            <a:picLocks noChangeAspect="1"/>
          </p:cNvPicPr>
          <p:nvPr/>
        </p:nvPicPr>
        <p:blipFill>
          <a:blip r:embed="rId2"/>
          <a:stretch>
            <a:fillRect/>
          </a:stretch>
        </p:blipFill>
        <p:spPr>
          <a:xfrm>
            <a:off x="1693873" y="1467292"/>
            <a:ext cx="8595255" cy="4835595"/>
          </a:xfrm>
          <a:prstGeom prst="rect">
            <a:avLst/>
          </a:prstGeom>
        </p:spPr>
      </p:pic>
    </p:spTree>
    <p:extLst>
      <p:ext uri="{BB962C8B-B14F-4D97-AF65-F5344CB8AC3E}">
        <p14:creationId xmlns:p14="http://schemas.microsoft.com/office/powerpoint/2010/main" val="286561675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A2A937-D277-4738-8AF2-10827F3FD7D7}"/>
              </a:ext>
            </a:extLst>
          </p:cNvPr>
          <p:cNvSpPr>
            <a:spLocks noGrp="1"/>
          </p:cNvSpPr>
          <p:nvPr>
            <p:ph type="ctrTitle"/>
          </p:nvPr>
        </p:nvSpPr>
        <p:spPr>
          <a:xfrm>
            <a:off x="804671" y="329610"/>
            <a:ext cx="10912407" cy="712382"/>
          </a:xfrm>
        </p:spPr>
        <p:txBody>
          <a:bodyPr anchor="b">
            <a:normAutofit/>
          </a:bodyPr>
          <a:lstStyle/>
          <a:p>
            <a:pPr algn="l"/>
            <a:r>
              <a:rPr lang="en-US" sz="2000" dirty="0"/>
              <a:t>5. Setelah user </a:t>
            </a:r>
            <a:r>
              <a:rPr lang="en-US" sz="2000" dirty="0" err="1"/>
              <a:t>mengkonfirmasi</a:t>
            </a:r>
            <a:r>
              <a:rPr lang="en-US" sz="2000" dirty="0"/>
              <a:t> </a:t>
            </a:r>
            <a:r>
              <a:rPr lang="en-US" sz="2000" dirty="0" err="1"/>
              <a:t>transaksi</a:t>
            </a:r>
            <a:r>
              <a:rPr lang="en-US" sz="2000" dirty="0"/>
              <a:t>, website </a:t>
            </a:r>
            <a:r>
              <a:rPr lang="en-US" sz="2000" dirty="0" err="1"/>
              <a:t>akan</a:t>
            </a:r>
            <a:r>
              <a:rPr lang="en-US" sz="2000" dirty="0"/>
              <a:t> </a:t>
            </a:r>
            <a:r>
              <a:rPr lang="en-US" sz="2000" dirty="0" err="1"/>
              <a:t>otomatis</a:t>
            </a:r>
            <a:r>
              <a:rPr lang="en-US" sz="2000" dirty="0"/>
              <a:t> </a:t>
            </a:r>
            <a:r>
              <a:rPr lang="en-US" sz="2000" dirty="0" err="1"/>
              <a:t>membuat</a:t>
            </a:r>
            <a:r>
              <a:rPr lang="en-US" sz="2000" dirty="0"/>
              <a:t> list </a:t>
            </a:r>
            <a:r>
              <a:rPr lang="en-US" sz="2000" dirty="0" err="1"/>
              <a:t>dokumen</a:t>
            </a:r>
            <a:r>
              <a:rPr lang="en-US" sz="2000" dirty="0"/>
              <a:t> yang </a:t>
            </a:r>
            <a:r>
              <a:rPr lang="en-US" sz="2000" dirty="0" err="1"/>
              <a:t>telah</a:t>
            </a:r>
            <a:r>
              <a:rPr lang="en-US" sz="2000" dirty="0"/>
              <a:t> user </a:t>
            </a:r>
            <a:r>
              <a:rPr lang="en-US" sz="2000" dirty="0" err="1"/>
              <a:t>tambahkan</a:t>
            </a:r>
            <a:r>
              <a:rPr lang="en-US" sz="2000" dirty="0"/>
              <a:t>.</a:t>
            </a:r>
            <a:endParaRPr lang="en-ID" sz="2000" dirty="0"/>
          </a:p>
        </p:txBody>
      </p:sp>
      <p:pic>
        <p:nvPicPr>
          <p:cNvPr id="8" name="Picture 7">
            <a:extLst>
              <a:ext uri="{FF2B5EF4-FFF2-40B4-BE49-F238E27FC236}">
                <a16:creationId xmlns:a16="http://schemas.microsoft.com/office/drawing/2014/main" id="{A6372981-DA2E-4D72-8858-8421C8AD84EE}"/>
              </a:ext>
            </a:extLst>
          </p:cNvPr>
          <p:cNvPicPr>
            <a:picLocks noChangeAspect="1"/>
          </p:cNvPicPr>
          <p:nvPr/>
        </p:nvPicPr>
        <p:blipFill>
          <a:blip r:embed="rId2"/>
          <a:stretch>
            <a:fillRect/>
          </a:stretch>
        </p:blipFill>
        <p:spPr>
          <a:xfrm>
            <a:off x="1673423" y="1433282"/>
            <a:ext cx="8615705" cy="4869605"/>
          </a:xfrm>
          <a:prstGeom prst="rect">
            <a:avLst/>
          </a:prstGeom>
        </p:spPr>
      </p:pic>
    </p:spTree>
    <p:extLst>
      <p:ext uri="{BB962C8B-B14F-4D97-AF65-F5344CB8AC3E}">
        <p14:creationId xmlns:p14="http://schemas.microsoft.com/office/powerpoint/2010/main" val="42382196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175</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Blockchain based website to Store Documents</vt:lpstr>
      <vt:lpstr>1. Berikut merupakan tampilan awal dari website kami. Untuk dapat login, user harus connect ke akun metamask terlebih dahulu. Dan jika user belum memiliki akun metamask, user dapat membuat akun terlebih dahulu. Setelah memiliki akun, klik button connect dan metamask akan terhubung otomatis.</vt:lpstr>
      <vt:lpstr>2. Setelah user connect dengan akun metamask, user akan dialihkan ke home page. Disini tercantum akun metamask serta balance metamask user. Pada halaman ini, user dapat memilih file mana yang ingin di store ke-Blockchain. </vt:lpstr>
      <vt:lpstr>3. Setelah memilih file mana yang akan di store kedalam Blockchain, user dapat langsung mengupload file tersebut. </vt:lpstr>
      <vt:lpstr>4. Setelah upload, user akan dialihkan langsung ke detail total transaksi Ethereum melalui akun metamask user. </vt:lpstr>
      <vt:lpstr>5. Setelah user mengkonfirmasi transaksi, website akan otomatis membuat list dokumen yang telah user tambahkan.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website to Store Documents</dc:title>
  <dc:creator>ANNISA RISQIKA CAMELIA</dc:creator>
  <cp:lastModifiedBy>ANNISA RISQIKA CAMELIA</cp:lastModifiedBy>
  <cp:revision>1</cp:revision>
  <dcterms:created xsi:type="dcterms:W3CDTF">2022-07-09T09:26:13Z</dcterms:created>
  <dcterms:modified xsi:type="dcterms:W3CDTF">2022-07-09T09:58:44Z</dcterms:modified>
</cp:coreProperties>
</file>