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8" r:id="rId3"/>
    <p:sldId id="264" r:id="rId4"/>
    <p:sldId id="260" r:id="rId5"/>
    <p:sldId id="261" r:id="rId6"/>
    <p:sldId id="259" r:id="rId7"/>
    <p:sldId id="269" r:id="rId8"/>
    <p:sldId id="267" r:id="rId9"/>
    <p:sldId id="266" r:id="rId10"/>
    <p:sldId id="265" r:id="rId11"/>
    <p:sldId id="268" r:id="rId12"/>
    <p:sldId id="262" r:id="rId13"/>
    <p:sldId id="263" r:id="rId14"/>
  </p:sldIdLst>
  <p:sldSz cx="12192000" cy="6858000"/>
  <p:notesSz cx="6858000" cy="9144000"/>
  <p:defaultText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en-VU" smtClean="0"/>
              <a:t>05/24/2019</a:t>
            </a:fld>
            <a:endParaRPr lang="en-VU"/>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en-VU" smtClean="0"/>
              <a:t>‹#›</a:t>
            </a:fld>
            <a:endParaRPr lang="en-VU"/>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en-VU" smtClean="0"/>
              <a:t>05/24/2019</a:t>
            </a:fld>
            <a:endParaRPr lang="en-V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en-VU" smtClean="0"/>
              <a:t>‹#›</a:t>
            </a:fld>
            <a:endParaRPr lang="en-VU"/>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U"/>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U"/>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en-VU" smtClean="0"/>
              <a:t>05/24/2019 09:17</a:t>
            </a:fld>
            <a:endParaRPr lang="en-VU"/>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en-VU" smtClean="0"/>
              <a:t>05/24/2019 09:17</a:t>
            </a:fld>
            <a:endParaRPr lang="en-VU"/>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en-VU" smtClean="0"/>
              <a:t>05/24/2019 09:17</a:t>
            </a:fld>
            <a:endParaRPr lang="en-VU"/>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en-VU" smtClean="0"/>
              <a:t>05/24/2019 09:17</a:t>
            </a:fld>
            <a:endParaRPr lang="en-VU"/>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U"/>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en-VU" smtClean="0"/>
              <a:t>05/24/2019 09:17</a:t>
            </a:fld>
            <a:endParaRPr lang="en-VU"/>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en-VU" smtClean="0"/>
              <a:t>05/24/2019 09:17</a:t>
            </a:fld>
            <a:endParaRPr lang="en-VU"/>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en-VU"/>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en-VU" smtClean="0"/>
              <a:t>05/24/2019 09:17</a:t>
            </a:fld>
            <a:endParaRPr lang="en-VU"/>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en-VU"/>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en-VU"/>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en-VU" smtClean="0"/>
              <a:t>05/24/2019 09:17</a:t>
            </a:fld>
            <a:endParaRPr lang="en-VU"/>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en-VU"/>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en-VU" smtClean="0"/>
              <a:t>05/24/2019 09:17</a:t>
            </a:fld>
            <a:endParaRPr lang="en-VU"/>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en-VU"/>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en-VU" smtClean="0"/>
              <a:t>05/24/2019 09:17</a:t>
            </a:fld>
            <a:endParaRPr lang="en-VU"/>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U"/>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en-VU" smtClean="0"/>
              <a:t>05/24/2019 09:17</a:t>
            </a:fld>
            <a:endParaRPr lang="en-VU"/>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U"/>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en-VU" smtClean="0"/>
              <a:t>05/24/2019 09:17</a:t>
            </a:fld>
            <a:endParaRPr lang="en-VU"/>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U"/>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en-VU" smtClean="0"/>
              <a:t>‹#›</a:t>
            </a:fld>
            <a:endParaRPr lang="en-VU"/>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mazon.in/dp/B07RXDMJ2S/ref=sr_1_1?keywords=word+warrior&amp;qid=1558328986&amp;s=digital-skills&amp;sr=1-1-catcorr" TargetMode="External"/><Relationship Id="rId7" Type="http://schemas.openxmlformats.org/officeDocument/2006/relationships/image" Target="../media/image6.png"/><Relationship Id="rId2" Type="http://schemas.openxmlformats.org/officeDocument/2006/relationships/hyperlink" Target="https://www.youtube.com/watch?v=EJZ6bt8RPWo"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a:xfrm>
            <a:off x="1524000" y="319088"/>
            <a:ext cx="9144000" cy="2387600"/>
          </a:xfrm>
        </p:spPr>
        <p:txBody>
          <a:bodyPr>
            <a:normAutofit/>
          </a:bodyPr>
          <a:lstStyle/>
          <a:p>
            <a:r>
              <a:rPr lang="en-US" b="1" dirty="0"/>
              <a:t>CG_TEAM_IMART</a:t>
            </a:r>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a:xfrm>
            <a:off x="1524000" y="3472830"/>
            <a:ext cx="9144000" cy="1655762"/>
          </a:xfrm>
        </p:spPr>
        <p:txBody>
          <a:bodyPr>
            <a:noAutofit/>
          </a:bodyPr>
          <a:lstStyle/>
          <a:p>
            <a:r>
              <a:rPr lang="sv-SE" sz="3600" dirty="0"/>
              <a:t>Amazon Alexa Skills Challenge </a:t>
            </a:r>
            <a:r>
              <a:rPr lang="sv-SE" sz="3600" dirty="0" smtClean="0"/>
              <a:t>– </a:t>
            </a:r>
            <a:r>
              <a:rPr lang="sv-SE" sz="3600" dirty="0"/>
              <a:t>Online </a:t>
            </a:r>
            <a:r>
              <a:rPr lang="sv-SE" sz="3600" dirty="0" smtClean="0"/>
              <a:t>Hackathon</a:t>
            </a:r>
            <a:endParaRPr lang="en-US" sz="3600" dirty="0"/>
          </a:p>
          <a:p>
            <a:r>
              <a:rPr lang="en-US" sz="3600" dirty="0"/>
              <a:t>Code Gladiators 2019</a:t>
            </a:r>
            <a:endParaRPr lang="en-VU" sz="3600" dirty="0"/>
          </a:p>
        </p:txBody>
      </p:sp>
      <p:pic>
        <p:nvPicPr>
          <p:cNvPr id="5" name="Picture 4" descr="A picture containing object&#10;&#10;Description automatically generated">
            <a:extLst>
              <a:ext uri="{FF2B5EF4-FFF2-40B4-BE49-F238E27FC236}">
                <a16:creationId xmlns:a16="http://schemas.microsoft.com/office/drawing/2014/main" id="{E4589177-0206-43CD-A920-C47FFB8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5897" y="5487436"/>
            <a:ext cx="1232016" cy="1199736"/>
          </a:xfrm>
          <a:prstGeom prst="rect">
            <a:avLst/>
          </a:prstGeom>
        </p:spPr>
      </p:pic>
    </p:spTree>
    <p:extLst>
      <p:ext uri="{BB962C8B-B14F-4D97-AF65-F5344CB8AC3E}">
        <p14:creationId xmlns:p14="http://schemas.microsoft.com/office/powerpoint/2010/main" val="1246779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10</a:t>
            </a:fld>
            <a:endParaRPr lang="en-VU"/>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4314" y="3174758"/>
            <a:ext cx="1730651" cy="1685307"/>
          </a:xfrm>
          <a:prstGeom prst="rect">
            <a:avLst/>
          </a:prstGeom>
        </p:spPr>
      </p:pic>
    </p:spTree>
    <p:extLst>
      <p:ext uri="{BB962C8B-B14F-4D97-AF65-F5344CB8AC3E}">
        <p14:creationId xmlns:p14="http://schemas.microsoft.com/office/powerpoint/2010/main" val="2756391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Appendix</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11</a:t>
            </a:fld>
            <a:endParaRPr lang="en-VU"/>
          </a:p>
        </p:txBody>
      </p:sp>
      <p:pic>
        <p:nvPicPr>
          <p:cNvPr id="5" name="Content Placeholder 5"/>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1992381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DB0-0623-40E9-B781-44E6D411EFB4}"/>
              </a:ext>
            </a:extLst>
          </p:cNvPr>
          <p:cNvSpPr>
            <a:spLocks noGrp="1"/>
          </p:cNvSpPr>
          <p:nvPr>
            <p:ph type="title"/>
          </p:nvPr>
        </p:nvSpPr>
        <p:spPr/>
        <p:txBody>
          <a:bodyPr/>
          <a:lstStyle/>
          <a:p>
            <a:r>
              <a:rPr lang="en-US" dirty="0"/>
              <a:t>Challenges</a:t>
            </a:r>
            <a:endParaRPr lang="en-VU" dirty="0"/>
          </a:p>
        </p:txBody>
      </p:sp>
      <p:sp>
        <p:nvSpPr>
          <p:cNvPr id="3" name="Content Placeholder 2">
            <a:extLst>
              <a:ext uri="{FF2B5EF4-FFF2-40B4-BE49-F238E27FC236}">
                <a16:creationId xmlns:a16="http://schemas.microsoft.com/office/drawing/2014/main" id="{ABAB2B9B-CA20-4EAC-A3AB-8F8EE5B74611}"/>
              </a:ext>
            </a:extLst>
          </p:cNvPr>
          <p:cNvSpPr>
            <a:spLocks noGrp="1"/>
          </p:cNvSpPr>
          <p:nvPr>
            <p:ph idx="1"/>
          </p:nvPr>
        </p:nvSpPr>
        <p:spPr>
          <a:xfrm>
            <a:off x="1084298" y="1847850"/>
            <a:ext cx="10515600" cy="4351338"/>
          </a:xfrm>
        </p:spPr>
        <p:txBody>
          <a:bodyPr/>
          <a:lstStyle/>
          <a:p>
            <a:r>
              <a:rPr lang="en-US" i="1" dirty="0"/>
              <a:t>I wanted to use Node </a:t>
            </a:r>
            <a:r>
              <a:rPr lang="en-US" i="1" dirty="0" err="1"/>
              <a:t>js</a:t>
            </a:r>
            <a:r>
              <a:rPr lang="en-US" i="1" dirty="0"/>
              <a:t> to write the backend code and </a:t>
            </a:r>
            <a:r>
              <a:rPr lang="en-US" i="1" dirty="0" err="1"/>
              <a:t>dynamoDB</a:t>
            </a:r>
            <a:r>
              <a:rPr lang="en-US" i="1" dirty="0"/>
              <a:t> for storage </a:t>
            </a:r>
            <a:r>
              <a:rPr lang="en-US" i="1" dirty="0" smtClean="0"/>
              <a:t>as I have worked on these two technologies before, but </a:t>
            </a:r>
            <a:r>
              <a:rPr lang="en-US" i="1" dirty="0" err="1"/>
              <a:t>dynamoDB</a:t>
            </a:r>
            <a:r>
              <a:rPr lang="en-US" i="1" dirty="0"/>
              <a:t> became a bit costlier for </a:t>
            </a:r>
            <a:r>
              <a:rPr lang="en-US" i="1" dirty="0" smtClean="0"/>
              <a:t>this </a:t>
            </a:r>
            <a:r>
              <a:rPr lang="en-US" i="1" dirty="0"/>
              <a:t>use case as I need to store the complete English dictionary. So, Instead of going for this approach I used Python for coding and CSV files to store data and Panda’s data frame for data </a:t>
            </a:r>
            <a:r>
              <a:rPr lang="en-US" i="1" dirty="0" smtClean="0"/>
              <a:t>processing. Panda's Data Frame was a great alternative as I was able to run SQL like quires on such a huge data set without compromising on the speed.</a:t>
            </a:r>
            <a:endParaRPr lang="en-US" i="1" dirty="0"/>
          </a:p>
        </p:txBody>
      </p:sp>
      <p:sp>
        <p:nvSpPr>
          <p:cNvPr id="4" name="Slide Number Placeholder 3">
            <a:extLst>
              <a:ext uri="{FF2B5EF4-FFF2-40B4-BE49-F238E27FC236}">
                <a16:creationId xmlns:a16="http://schemas.microsoft.com/office/drawing/2014/main" id="{130709BF-4E90-4F76-97D9-AC71C1A4E636}"/>
              </a:ext>
            </a:extLst>
          </p:cNvPr>
          <p:cNvSpPr>
            <a:spLocks noGrp="1"/>
          </p:cNvSpPr>
          <p:nvPr>
            <p:ph type="sldNum" sz="quarter" idx="12"/>
          </p:nvPr>
        </p:nvSpPr>
        <p:spPr/>
        <p:txBody>
          <a:bodyPr/>
          <a:lstStyle/>
          <a:p>
            <a:fld id="{1BEDFFD4-B6F5-47F1-AF42-063036A3A505}" type="slidenum">
              <a:rPr lang="en-VU" smtClean="0"/>
              <a:t>12</a:t>
            </a:fld>
            <a:endParaRPr lang="en-VU"/>
          </a:p>
        </p:txBody>
      </p:sp>
      <p:pic>
        <p:nvPicPr>
          <p:cNvPr id="5" name="Picture 4" descr="A picture containing object&#10;&#10;Description automatically generated">
            <a:extLst>
              <a:ext uri="{FF2B5EF4-FFF2-40B4-BE49-F238E27FC236}">
                <a16:creationId xmlns:a16="http://schemas.microsoft.com/office/drawing/2014/main" id="{1F398DC9-7FC1-494A-8383-EC4B69129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34955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B56-3838-49CD-8884-823F7BFE9A5E}"/>
              </a:ext>
            </a:extLst>
          </p:cNvPr>
          <p:cNvSpPr>
            <a:spLocks noGrp="1"/>
          </p:cNvSpPr>
          <p:nvPr>
            <p:ph type="title"/>
          </p:nvPr>
        </p:nvSpPr>
        <p:spPr/>
        <p:txBody>
          <a:bodyPr/>
          <a:lstStyle/>
          <a:p>
            <a:r>
              <a:rPr lang="en-US" dirty="0"/>
              <a:t>Possible Improvements</a:t>
            </a:r>
            <a:endParaRPr lang="en-VU" dirty="0"/>
          </a:p>
        </p:txBody>
      </p:sp>
      <p:sp>
        <p:nvSpPr>
          <p:cNvPr id="3" name="Content Placeholder 2">
            <a:extLst>
              <a:ext uri="{FF2B5EF4-FFF2-40B4-BE49-F238E27FC236}">
                <a16:creationId xmlns:a16="http://schemas.microsoft.com/office/drawing/2014/main" id="{DD26B66D-DC32-4122-8D1D-9BB60F32FA1E}"/>
              </a:ext>
            </a:extLst>
          </p:cNvPr>
          <p:cNvSpPr>
            <a:spLocks noGrp="1"/>
          </p:cNvSpPr>
          <p:nvPr>
            <p:ph idx="1"/>
          </p:nvPr>
        </p:nvSpPr>
        <p:spPr/>
        <p:txBody>
          <a:bodyPr/>
          <a:lstStyle/>
          <a:p>
            <a:r>
              <a:rPr lang="en-US" i="1" dirty="0" smtClean="0"/>
              <a:t>In future Skill can support game play between two different users using this Alexa skill by using notification feature of Alexa.</a:t>
            </a:r>
          </a:p>
          <a:p>
            <a:r>
              <a:rPr lang="en-US" i="1" dirty="0" smtClean="0"/>
              <a:t>It can be made more personalized by access the user data permissions from Alexa</a:t>
            </a:r>
          </a:p>
          <a:p>
            <a:r>
              <a:rPr lang="en-US" i="1" dirty="0" smtClean="0"/>
              <a:t>It can have a global leader board and can tell the user their current position in the global leader board</a:t>
            </a:r>
          </a:p>
        </p:txBody>
      </p:sp>
      <p:sp>
        <p:nvSpPr>
          <p:cNvPr id="4" name="Slide Number Placeholder 3">
            <a:extLst>
              <a:ext uri="{FF2B5EF4-FFF2-40B4-BE49-F238E27FC236}">
                <a16:creationId xmlns:a16="http://schemas.microsoft.com/office/drawing/2014/main" id="{280C9F7E-A2BE-4BC0-A973-BCBA5123E1EB}"/>
              </a:ext>
            </a:extLst>
          </p:cNvPr>
          <p:cNvSpPr>
            <a:spLocks noGrp="1"/>
          </p:cNvSpPr>
          <p:nvPr>
            <p:ph type="sldNum" sz="quarter" idx="12"/>
          </p:nvPr>
        </p:nvSpPr>
        <p:spPr/>
        <p:txBody>
          <a:bodyPr/>
          <a:lstStyle/>
          <a:p>
            <a:fld id="{1BEDFFD4-B6F5-47F1-AF42-063036A3A505}" type="slidenum">
              <a:rPr lang="en-VU" smtClean="0"/>
              <a:t>13</a:t>
            </a:fld>
            <a:endParaRPr lang="en-VU"/>
          </a:p>
        </p:txBody>
      </p:sp>
      <p:pic>
        <p:nvPicPr>
          <p:cNvPr id="5" name="Picture 4" descr="A picture containing object&#10;&#10;Description automatically generated">
            <a:extLst>
              <a:ext uri="{FF2B5EF4-FFF2-40B4-BE49-F238E27FC236}">
                <a16:creationId xmlns:a16="http://schemas.microsoft.com/office/drawing/2014/main" id="{0E67FB47-7885-4EC3-90CD-9CB363CA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2965628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US" dirty="0"/>
              <a:t>Problem at hand</a:t>
            </a:r>
            <a:endParaRPr lang="en-VU"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a:xfrm>
            <a:off x="838200" y="1911457"/>
            <a:ext cx="10515600" cy="4351338"/>
          </a:xfrm>
        </p:spPr>
        <p:txBody>
          <a:bodyPr/>
          <a:lstStyle/>
          <a:p>
            <a:r>
              <a:rPr lang="en-US" sz="3600" b="1" dirty="0" smtClean="0"/>
              <a:t>Problem:</a:t>
            </a:r>
            <a:endParaRPr lang="en-US" sz="3600" i="1" dirty="0"/>
          </a:p>
          <a:p>
            <a:pPr marL="0" indent="0">
              <a:buNone/>
            </a:pPr>
            <a:r>
              <a:rPr lang="en-US" sz="2000" b="1" dirty="0" smtClean="0"/>
              <a:t> Voice </a:t>
            </a:r>
            <a:r>
              <a:rPr lang="en-US" sz="2000" b="1" dirty="0"/>
              <a:t>Games:</a:t>
            </a:r>
            <a:endParaRPr lang="en-US" sz="2000" dirty="0"/>
          </a:p>
          <a:p>
            <a:pPr marL="0" indent="0">
              <a:buNone/>
            </a:pPr>
            <a:r>
              <a:rPr lang="en-US" sz="2400" dirty="0" smtClean="0"/>
              <a:t>Games </a:t>
            </a:r>
            <a:r>
              <a:rPr lang="en-US" sz="2400" dirty="0"/>
              <a:t>provide a wide opportunity for developers. Transferring the experience to </a:t>
            </a:r>
            <a:r>
              <a:rPr lang="en-US" sz="2400" dirty="0" smtClean="0"/>
              <a:t>voice </a:t>
            </a:r>
            <a:r>
              <a:rPr lang="en-US" sz="2400" dirty="0"/>
              <a:t>is just the next challenge to conquer. Build Alexa game skills and create entertaining, engaging, and educational voice gaming experiences. From storytelling and trivia games to quizzes and gaming accessories, your Alexa game skill can surprise and delight customers with interactive voice experiences.</a:t>
            </a:r>
          </a:p>
          <a:p>
            <a:endParaRPr lang="en-US" b="1" dirty="0"/>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en-VU" smtClean="0"/>
              <a:t>2</a:t>
            </a:fld>
            <a:endParaRPr lang="en-VU"/>
          </a:p>
        </p:txBody>
      </p:sp>
      <p:pic>
        <p:nvPicPr>
          <p:cNvPr id="5" name="Picture 4" descr="A picture containing object&#10;&#10;Description automatically generated">
            <a:extLst>
              <a:ext uri="{FF2B5EF4-FFF2-40B4-BE49-F238E27FC236}">
                <a16:creationId xmlns:a16="http://schemas.microsoft.com/office/drawing/2014/main" id="{CC7C9A8E-B2BF-4233-9590-2178EE9E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2940745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Solution</a:t>
            </a:r>
            <a:endParaRPr lang="en-VU"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a:xfrm>
            <a:off x="1064419" y="1459127"/>
            <a:ext cx="10515600" cy="4351338"/>
          </a:xfrm>
        </p:spPr>
        <p:txBody>
          <a:bodyPr/>
          <a:lstStyle/>
          <a:p>
            <a:r>
              <a:rPr lang="en-US" i="1" dirty="0" smtClean="0"/>
              <a:t>Alexa Voice game (Word Warrior)</a:t>
            </a:r>
          </a:p>
          <a:p>
            <a:pPr marL="0" indent="0">
              <a:buNone/>
            </a:pPr>
            <a:r>
              <a:rPr lang="en-US" i="1" dirty="0"/>
              <a:t> </a:t>
            </a:r>
            <a:r>
              <a:rPr lang="en-US" i="1" dirty="0" smtClean="0"/>
              <a:t>     </a:t>
            </a:r>
            <a:r>
              <a:rPr lang="en-US" sz="2000" i="1" dirty="0" smtClean="0"/>
              <a:t>This is a voice game for all age of people. Where everybody can learn new words while have fun.</a:t>
            </a:r>
            <a:endParaRPr lang="en-VU" sz="2000" i="1" dirty="0"/>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en-VU" smtClean="0"/>
              <a:t>3</a:t>
            </a:fld>
            <a:endParaRPr lang="en-VU"/>
          </a:p>
        </p:txBody>
      </p:sp>
      <p:pic>
        <p:nvPicPr>
          <p:cNvPr id="5" name="Picture 4" descr="A picture containing object&#10;&#10;Description automatically generated">
            <a:extLst>
              <a:ext uri="{FF2B5EF4-FFF2-40B4-BE49-F238E27FC236}">
                <a16:creationId xmlns:a16="http://schemas.microsoft.com/office/drawing/2014/main" id="{30C50180-C499-47A9-AAC3-7B166B2AA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pic>
        <p:nvPicPr>
          <p:cNvPr id="7" name="Picture 6"/>
          <p:cNvPicPr>
            <a:picLocks noChangeAspect="1"/>
          </p:cNvPicPr>
          <p:nvPr/>
        </p:nvPicPr>
        <p:blipFill>
          <a:blip r:embed="rId4"/>
          <a:stretch>
            <a:fillRect/>
          </a:stretch>
        </p:blipFill>
        <p:spPr>
          <a:xfrm>
            <a:off x="2079454" y="2583335"/>
            <a:ext cx="8177730" cy="3773015"/>
          </a:xfrm>
          <a:prstGeom prst="rect">
            <a:avLst/>
          </a:prstGeom>
        </p:spPr>
      </p:pic>
    </p:spTree>
    <p:extLst>
      <p:ext uri="{BB962C8B-B14F-4D97-AF65-F5344CB8AC3E}">
        <p14:creationId xmlns:p14="http://schemas.microsoft.com/office/powerpoint/2010/main" val="348572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8310-F236-4657-9AA4-0596BCC909CD}"/>
              </a:ext>
            </a:extLst>
          </p:cNvPr>
          <p:cNvSpPr>
            <a:spLocks noGrp="1"/>
          </p:cNvSpPr>
          <p:nvPr>
            <p:ph type="title"/>
          </p:nvPr>
        </p:nvSpPr>
        <p:spPr/>
        <p:txBody>
          <a:bodyPr/>
          <a:lstStyle/>
          <a:p>
            <a:r>
              <a:rPr lang="en-US" dirty="0"/>
              <a:t>Demo/ Prototype</a:t>
            </a:r>
            <a:endParaRPr lang="en-VU" dirty="0"/>
          </a:p>
        </p:txBody>
      </p:sp>
      <p:sp>
        <p:nvSpPr>
          <p:cNvPr id="3" name="Content Placeholder 2">
            <a:extLst>
              <a:ext uri="{FF2B5EF4-FFF2-40B4-BE49-F238E27FC236}">
                <a16:creationId xmlns:a16="http://schemas.microsoft.com/office/drawing/2014/main" id="{5BF884F5-5AD8-4A52-BC8D-5E653C44E65B}"/>
              </a:ext>
            </a:extLst>
          </p:cNvPr>
          <p:cNvSpPr>
            <a:spLocks noGrp="1"/>
          </p:cNvSpPr>
          <p:nvPr>
            <p:ph idx="1"/>
          </p:nvPr>
        </p:nvSpPr>
        <p:spPr>
          <a:xfrm>
            <a:off x="838200" y="1530626"/>
            <a:ext cx="10515600" cy="4646337"/>
          </a:xfrm>
        </p:spPr>
        <p:txBody>
          <a:bodyPr/>
          <a:lstStyle/>
          <a:p>
            <a:r>
              <a:rPr lang="en-US" sz="2400" b="1" i="1" dirty="0" smtClean="0"/>
              <a:t>Link </a:t>
            </a:r>
            <a:r>
              <a:rPr lang="en-US" sz="2400" b="1" i="1" dirty="0"/>
              <a:t>to the </a:t>
            </a:r>
            <a:r>
              <a:rPr lang="en-US" sz="2400" b="1" i="1" dirty="0" smtClean="0"/>
              <a:t>demo:</a:t>
            </a:r>
            <a:r>
              <a:rPr lang="en-US" sz="2000" i="1" dirty="0" smtClean="0"/>
              <a:t> </a:t>
            </a:r>
            <a:r>
              <a:rPr lang="en-US" sz="2000" dirty="0">
                <a:hlinkClick r:id="rId2"/>
              </a:rPr>
              <a:t>https://</a:t>
            </a:r>
            <a:r>
              <a:rPr lang="en-US" sz="2000" dirty="0" smtClean="0">
                <a:hlinkClick r:id="rId2"/>
              </a:rPr>
              <a:t>www.youtube.com/watch?v=EJZ6bt8RPWo</a:t>
            </a:r>
            <a:endParaRPr lang="en-US" sz="2000" i="1" dirty="0" smtClean="0"/>
          </a:p>
          <a:p>
            <a:r>
              <a:rPr lang="en-US" sz="2400" b="1" i="1" dirty="0" smtClean="0"/>
              <a:t>Skill Link:  </a:t>
            </a:r>
            <a:r>
              <a:rPr lang="en-US" sz="2000" dirty="0" smtClean="0">
                <a:hlinkClick r:id="rId3"/>
              </a:rPr>
              <a:t>https</a:t>
            </a:r>
            <a:r>
              <a:rPr lang="en-US" sz="2000" dirty="0">
                <a:hlinkClick r:id="rId3"/>
              </a:rPr>
              <a:t>://www.amazon.in/dp/B07RXDMJ2S/ref=sr_1_1?keywords=word+warrior&amp;qid=1558328986&amp;s=digital-skills&amp;sr=1-1-catcorr</a:t>
            </a:r>
            <a:endParaRPr lang="en-US" sz="2000" i="1" dirty="0"/>
          </a:p>
          <a:p>
            <a:r>
              <a:rPr lang="en-US" sz="2400" i="1" dirty="0" smtClean="0"/>
              <a:t>Snapshots </a:t>
            </a:r>
            <a:r>
              <a:rPr lang="en-US" sz="2400" i="1" dirty="0"/>
              <a:t>for </a:t>
            </a:r>
            <a:r>
              <a:rPr lang="en-US" sz="2400" i="1" dirty="0" smtClean="0"/>
              <a:t>reference:</a:t>
            </a:r>
          </a:p>
          <a:p>
            <a:pPr marL="0" indent="0">
              <a:buNone/>
            </a:pPr>
            <a:endParaRPr lang="en-VU" sz="2400" i="1" dirty="0"/>
          </a:p>
        </p:txBody>
      </p:sp>
      <p:sp>
        <p:nvSpPr>
          <p:cNvPr id="4" name="Slide Number Placeholder 3">
            <a:extLst>
              <a:ext uri="{FF2B5EF4-FFF2-40B4-BE49-F238E27FC236}">
                <a16:creationId xmlns:a16="http://schemas.microsoft.com/office/drawing/2014/main" id="{145FA464-2810-402A-A0D5-84C355C1D18A}"/>
              </a:ext>
            </a:extLst>
          </p:cNvPr>
          <p:cNvSpPr>
            <a:spLocks noGrp="1"/>
          </p:cNvSpPr>
          <p:nvPr>
            <p:ph type="sldNum" sz="quarter" idx="12"/>
          </p:nvPr>
        </p:nvSpPr>
        <p:spPr/>
        <p:txBody>
          <a:bodyPr/>
          <a:lstStyle/>
          <a:p>
            <a:fld id="{1BEDFFD4-B6F5-47F1-AF42-063036A3A505}" type="slidenum">
              <a:rPr lang="en-VU" smtClean="0"/>
              <a:t>4</a:t>
            </a:fld>
            <a:endParaRPr lang="en-VU"/>
          </a:p>
        </p:txBody>
      </p:sp>
      <p:pic>
        <p:nvPicPr>
          <p:cNvPr id="5" name="Picture 4" descr="A picture containing object&#10;&#10;Description automatically generated">
            <a:extLst>
              <a:ext uri="{FF2B5EF4-FFF2-40B4-BE49-F238E27FC236}">
                <a16:creationId xmlns:a16="http://schemas.microsoft.com/office/drawing/2014/main" id="{2EE5E6CF-A60E-48A8-A932-551CC8999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
        <p:nvSpPr>
          <p:cNvPr id="11" name="TextBox 10"/>
          <p:cNvSpPr txBox="1"/>
          <p:nvPr/>
        </p:nvSpPr>
        <p:spPr>
          <a:xfrm>
            <a:off x="2597363" y="5884575"/>
            <a:ext cx="2922104" cy="584775"/>
          </a:xfrm>
          <a:prstGeom prst="rect">
            <a:avLst/>
          </a:prstGeom>
          <a:noFill/>
        </p:spPr>
        <p:txBody>
          <a:bodyPr wrap="square" rtlCol="0">
            <a:spAutoFit/>
          </a:bodyPr>
          <a:lstStyle/>
          <a:p>
            <a:r>
              <a:rPr lang="en-US" sz="3200" dirty="0" smtClean="0"/>
              <a:t>Echo show view</a:t>
            </a:r>
            <a:endParaRPr lang="en-US" sz="3200" dirty="0"/>
          </a:p>
        </p:txBody>
      </p:sp>
      <p:sp>
        <p:nvSpPr>
          <p:cNvPr id="13" name="TextBox 12"/>
          <p:cNvSpPr txBox="1"/>
          <p:nvPr/>
        </p:nvSpPr>
        <p:spPr>
          <a:xfrm>
            <a:off x="9130638" y="5897214"/>
            <a:ext cx="2319544" cy="461665"/>
          </a:xfrm>
          <a:prstGeom prst="rect">
            <a:avLst/>
          </a:prstGeom>
          <a:noFill/>
        </p:spPr>
        <p:txBody>
          <a:bodyPr wrap="square" rtlCol="0">
            <a:spAutoFit/>
          </a:bodyPr>
          <a:lstStyle/>
          <a:p>
            <a:r>
              <a:rPr lang="en-US" sz="2400" dirty="0" smtClean="0"/>
              <a:t>Echo spot view</a:t>
            </a:r>
            <a:endParaRPr lang="en-US" sz="2400" dirty="0"/>
          </a:p>
        </p:txBody>
      </p:sp>
      <p:pic>
        <p:nvPicPr>
          <p:cNvPr id="12" name="Picture 11"/>
          <p:cNvPicPr>
            <a:picLocks noChangeAspect="1"/>
          </p:cNvPicPr>
          <p:nvPr/>
        </p:nvPicPr>
        <p:blipFill>
          <a:blip r:embed="rId6"/>
          <a:stretch>
            <a:fillRect/>
          </a:stretch>
        </p:blipFill>
        <p:spPr>
          <a:xfrm>
            <a:off x="1183553" y="3598475"/>
            <a:ext cx="3920987" cy="2286100"/>
          </a:xfrm>
          <a:prstGeom prst="rect">
            <a:avLst/>
          </a:prstGeom>
        </p:spPr>
      </p:pic>
      <p:pic>
        <p:nvPicPr>
          <p:cNvPr id="14" name="Picture 13"/>
          <p:cNvPicPr>
            <a:picLocks noChangeAspect="1"/>
          </p:cNvPicPr>
          <p:nvPr/>
        </p:nvPicPr>
        <p:blipFill>
          <a:blip r:embed="rId7"/>
          <a:stretch>
            <a:fillRect/>
          </a:stretch>
        </p:blipFill>
        <p:spPr>
          <a:xfrm>
            <a:off x="5159237" y="4194313"/>
            <a:ext cx="2984093" cy="1751816"/>
          </a:xfrm>
          <a:prstGeom prst="rect">
            <a:avLst/>
          </a:prstGeom>
        </p:spPr>
      </p:pic>
      <p:pic>
        <p:nvPicPr>
          <p:cNvPr id="15" name="Picture 14"/>
          <p:cNvPicPr>
            <a:picLocks noChangeAspect="1"/>
          </p:cNvPicPr>
          <p:nvPr/>
        </p:nvPicPr>
        <p:blipFill>
          <a:blip r:embed="rId8"/>
          <a:stretch>
            <a:fillRect/>
          </a:stretch>
        </p:blipFill>
        <p:spPr>
          <a:xfrm>
            <a:off x="8336093" y="2993584"/>
            <a:ext cx="3363060" cy="2952545"/>
          </a:xfrm>
          <a:prstGeom prst="rect">
            <a:avLst/>
          </a:prstGeom>
        </p:spPr>
      </p:pic>
    </p:spTree>
    <p:extLst>
      <p:ext uri="{BB962C8B-B14F-4D97-AF65-F5344CB8AC3E}">
        <p14:creationId xmlns:p14="http://schemas.microsoft.com/office/powerpoint/2010/main" val="1121421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099-E04D-441D-B8EA-8C0E6789C013}"/>
              </a:ext>
            </a:extLst>
          </p:cNvPr>
          <p:cNvSpPr>
            <a:spLocks noGrp="1"/>
          </p:cNvSpPr>
          <p:nvPr>
            <p:ph type="title"/>
          </p:nvPr>
        </p:nvSpPr>
        <p:spPr/>
        <p:txBody>
          <a:bodyPr/>
          <a:lstStyle/>
          <a:p>
            <a:r>
              <a:rPr lang="en-US" dirty="0"/>
              <a:t>Approach</a:t>
            </a:r>
            <a:endParaRPr lang="en-VU" dirty="0"/>
          </a:p>
        </p:txBody>
      </p:sp>
      <p:sp>
        <p:nvSpPr>
          <p:cNvPr id="3" name="Content Placeholder 2">
            <a:extLst>
              <a:ext uri="{FF2B5EF4-FFF2-40B4-BE49-F238E27FC236}">
                <a16:creationId xmlns:a16="http://schemas.microsoft.com/office/drawing/2014/main" id="{EE3B89A6-5AF4-4352-9CAA-C2416E458B02}"/>
              </a:ext>
            </a:extLst>
          </p:cNvPr>
          <p:cNvSpPr>
            <a:spLocks noGrp="1"/>
          </p:cNvSpPr>
          <p:nvPr>
            <p:ph idx="1"/>
          </p:nvPr>
        </p:nvSpPr>
        <p:spPr/>
        <p:txBody>
          <a:bodyPr/>
          <a:lstStyle/>
          <a:p>
            <a:r>
              <a:rPr lang="en-US" i="1" dirty="0" smtClean="0"/>
              <a:t>I wanted to create a voice game which would be fun easy and at the same time educational. So, I came up with the idea of word warrior.</a:t>
            </a:r>
          </a:p>
          <a:p>
            <a:r>
              <a:rPr lang="en-US" i="1" dirty="0" smtClean="0"/>
              <a:t>First I wanted to use Node </a:t>
            </a:r>
            <a:r>
              <a:rPr lang="en-US" i="1" dirty="0" err="1" smtClean="0"/>
              <a:t>js</a:t>
            </a:r>
            <a:r>
              <a:rPr lang="en-US" i="1" dirty="0" smtClean="0"/>
              <a:t> to write the backend code and </a:t>
            </a:r>
            <a:r>
              <a:rPr lang="en-US" i="1" dirty="0" err="1" smtClean="0"/>
              <a:t>dynamoDB</a:t>
            </a:r>
            <a:r>
              <a:rPr lang="en-US" i="1" dirty="0" smtClean="0"/>
              <a:t> for storage but </a:t>
            </a:r>
            <a:r>
              <a:rPr lang="en-US" i="1" dirty="0" err="1" smtClean="0"/>
              <a:t>dynamoDB</a:t>
            </a:r>
            <a:r>
              <a:rPr lang="en-US" i="1" dirty="0" smtClean="0"/>
              <a:t> became a bit costlier for my use case as I need to store the complete English dictionary. So, Instead of going for this approach I used Python for coding and CSV files to store data and Panda’s data frame for data processing.</a:t>
            </a:r>
          </a:p>
          <a:p>
            <a:pPr marL="0" indent="0">
              <a:buNone/>
            </a:pPr>
            <a:endParaRPr lang="en-VU" i="1" dirty="0"/>
          </a:p>
        </p:txBody>
      </p:sp>
      <p:sp>
        <p:nvSpPr>
          <p:cNvPr id="4" name="Slide Number Placeholder 3">
            <a:extLst>
              <a:ext uri="{FF2B5EF4-FFF2-40B4-BE49-F238E27FC236}">
                <a16:creationId xmlns:a16="http://schemas.microsoft.com/office/drawing/2014/main" id="{24491377-23EC-4EFC-AD34-95CA432F6E44}"/>
              </a:ext>
            </a:extLst>
          </p:cNvPr>
          <p:cNvSpPr>
            <a:spLocks noGrp="1"/>
          </p:cNvSpPr>
          <p:nvPr>
            <p:ph type="sldNum" sz="quarter" idx="12"/>
          </p:nvPr>
        </p:nvSpPr>
        <p:spPr/>
        <p:txBody>
          <a:bodyPr/>
          <a:lstStyle/>
          <a:p>
            <a:fld id="{1BEDFFD4-B6F5-47F1-AF42-063036A3A505}" type="slidenum">
              <a:rPr lang="en-VU" smtClean="0"/>
              <a:t>5</a:t>
            </a:fld>
            <a:endParaRPr lang="en-VU"/>
          </a:p>
        </p:txBody>
      </p:sp>
      <p:pic>
        <p:nvPicPr>
          <p:cNvPr id="5" name="Picture 4" descr="A picture containing object&#10;&#10;Description automatically generated">
            <a:extLst>
              <a:ext uri="{FF2B5EF4-FFF2-40B4-BE49-F238E27FC236}">
                <a16:creationId xmlns:a16="http://schemas.microsoft.com/office/drawing/2014/main" id="{8BB6EB84-6EC6-4D73-A278-BE26F14A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30343"/>
            <a:ext cx="935521" cy="911010"/>
          </a:xfrm>
          <a:prstGeom prst="rect">
            <a:avLst/>
          </a:prstGeom>
        </p:spPr>
      </p:pic>
      <p:pic>
        <p:nvPicPr>
          <p:cNvPr id="7"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411965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01C1-B4D1-4DB1-8423-84A5863BEF30}"/>
              </a:ext>
            </a:extLst>
          </p:cNvPr>
          <p:cNvSpPr>
            <a:spLocks noGrp="1"/>
          </p:cNvSpPr>
          <p:nvPr>
            <p:ph type="title"/>
          </p:nvPr>
        </p:nvSpPr>
        <p:spPr>
          <a:xfrm>
            <a:off x="390939" y="128801"/>
            <a:ext cx="10515600" cy="1325563"/>
          </a:xfrm>
        </p:spPr>
        <p:txBody>
          <a:bodyPr/>
          <a:lstStyle/>
          <a:p>
            <a:r>
              <a:rPr lang="en-US" dirty="0"/>
              <a:t>Technology Stack</a:t>
            </a:r>
            <a:endParaRPr lang="en-VU" dirty="0"/>
          </a:p>
        </p:txBody>
      </p:sp>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en-VU" smtClean="0"/>
              <a:t>6</a:t>
            </a:fld>
            <a:endParaRPr lang="en-VU"/>
          </a:p>
        </p:txBody>
      </p:sp>
      <p:pic>
        <p:nvPicPr>
          <p:cNvPr id="5" name="Picture 4" descr="A picture containing object&#10;&#10;Description automatically generated">
            <a:extLst>
              <a:ext uri="{FF2B5EF4-FFF2-40B4-BE49-F238E27FC236}">
                <a16:creationId xmlns:a16="http://schemas.microsoft.com/office/drawing/2014/main" id="{0C698E5C-D3E3-4BAA-9D67-10F62AA75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07480" y="5790587"/>
            <a:ext cx="935521" cy="911010"/>
          </a:xfrm>
          <a:prstGeom prst="rect">
            <a:avLst/>
          </a:prstGeom>
        </p:spPr>
      </p:pic>
      <p:pic>
        <p:nvPicPr>
          <p:cNvPr id="7"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
        <p:nvSpPr>
          <p:cNvPr id="9" name="Content Placeholder 2">
            <a:extLst>
              <a:ext uri="{FF2B5EF4-FFF2-40B4-BE49-F238E27FC236}">
                <a16:creationId xmlns:a16="http://schemas.microsoft.com/office/drawing/2014/main" id="{F3BCB68E-A995-4B03-A068-DCE5C88FF8F5}"/>
              </a:ext>
            </a:extLst>
          </p:cNvPr>
          <p:cNvSpPr txBox="1">
            <a:spLocks/>
          </p:cNvSpPr>
          <p:nvPr/>
        </p:nvSpPr>
        <p:spPr>
          <a:xfrm>
            <a:off x="1146314" y="1242391"/>
            <a:ext cx="10515600" cy="526773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b="1" dirty="0" smtClean="0">
                <a:solidFill>
                  <a:schemeClr val="accent2">
                    <a:lumMod val="75000"/>
                  </a:schemeClr>
                </a:solidFill>
              </a:rPr>
              <a:t>Technologies used</a:t>
            </a:r>
          </a:p>
          <a:p>
            <a:pPr marL="0" indent="0">
              <a:buNone/>
            </a:pPr>
            <a:r>
              <a:rPr lang="en-US" i="1" dirty="0" smtClean="0"/>
              <a:t>   </a:t>
            </a:r>
            <a:r>
              <a:rPr lang="en-US" dirty="0" smtClean="0"/>
              <a:t>I. Python: </a:t>
            </a:r>
            <a:r>
              <a:rPr lang="en-US" sz="2000" i="1" dirty="0" smtClean="0"/>
              <a:t>This language is used to create the backend code</a:t>
            </a:r>
            <a:endParaRPr lang="en-US" sz="2400" i="1" dirty="0" smtClean="0"/>
          </a:p>
          <a:p>
            <a:pPr marL="0" indent="0">
              <a:buNone/>
            </a:pPr>
            <a:r>
              <a:rPr lang="en-US" i="1" dirty="0"/>
              <a:t> </a:t>
            </a:r>
            <a:r>
              <a:rPr lang="en-US" i="1" dirty="0" smtClean="0"/>
              <a:t>       Python Libraries used</a:t>
            </a:r>
          </a:p>
          <a:p>
            <a:pPr marL="0" indent="0">
              <a:buNone/>
            </a:pPr>
            <a:r>
              <a:rPr lang="en-US" i="1" dirty="0"/>
              <a:t> </a:t>
            </a:r>
            <a:r>
              <a:rPr lang="en-US" i="1" dirty="0" smtClean="0"/>
              <a:t>             </a:t>
            </a:r>
            <a:r>
              <a:rPr lang="en-US" dirty="0" smtClean="0"/>
              <a:t>1. Pandas: </a:t>
            </a:r>
            <a:r>
              <a:rPr lang="en-US" sz="2000" i="1" dirty="0" smtClean="0"/>
              <a:t>It is used to create and process data frames from CSV file data</a:t>
            </a:r>
            <a:endParaRPr lang="en-US" dirty="0" smtClean="0"/>
          </a:p>
          <a:p>
            <a:pPr marL="0" indent="0">
              <a:buNone/>
            </a:pPr>
            <a:r>
              <a:rPr lang="en-US" i="1" dirty="0"/>
              <a:t> </a:t>
            </a:r>
            <a:r>
              <a:rPr lang="en-US" i="1" dirty="0" smtClean="0"/>
              <a:t>             </a:t>
            </a:r>
            <a:r>
              <a:rPr lang="en-US" dirty="0" smtClean="0"/>
              <a:t>2.Boto3: </a:t>
            </a:r>
            <a:r>
              <a:rPr lang="en-US" sz="2000" i="1" dirty="0" smtClean="0"/>
              <a:t>It is used to access CSV file stored in S3 bucket</a:t>
            </a:r>
          </a:p>
          <a:p>
            <a:pPr marL="0" indent="0">
              <a:buNone/>
            </a:pPr>
            <a:r>
              <a:rPr lang="en-US" i="1" dirty="0"/>
              <a:t> </a:t>
            </a:r>
            <a:r>
              <a:rPr lang="en-US" i="1" dirty="0" smtClean="0"/>
              <a:t>  </a:t>
            </a:r>
            <a:r>
              <a:rPr lang="en-US" dirty="0" smtClean="0"/>
              <a:t>II.AWS: </a:t>
            </a:r>
            <a:r>
              <a:rPr lang="en-US" sz="2000" dirty="0" smtClean="0"/>
              <a:t>It is used for backend service for Alexa skill</a:t>
            </a:r>
          </a:p>
          <a:p>
            <a:pPr marL="0" indent="0">
              <a:buNone/>
            </a:pPr>
            <a:r>
              <a:rPr lang="en-US" i="1" dirty="0"/>
              <a:t> </a:t>
            </a:r>
            <a:r>
              <a:rPr lang="en-US" i="1" dirty="0" smtClean="0"/>
              <a:t>       Services Used</a:t>
            </a:r>
          </a:p>
          <a:p>
            <a:pPr marL="0" indent="0">
              <a:buNone/>
            </a:pPr>
            <a:r>
              <a:rPr lang="en-US" i="1" dirty="0"/>
              <a:t> </a:t>
            </a:r>
            <a:r>
              <a:rPr lang="en-US" i="1" dirty="0" smtClean="0"/>
              <a:t>              </a:t>
            </a:r>
            <a:r>
              <a:rPr lang="en-US" dirty="0" smtClean="0"/>
              <a:t>1.Lambda: </a:t>
            </a:r>
            <a:r>
              <a:rPr lang="en-US" sz="2000" dirty="0"/>
              <a:t>I</a:t>
            </a:r>
            <a:r>
              <a:rPr lang="en-US" sz="2000" dirty="0" smtClean="0"/>
              <a:t>t is used for hosting the Alexa skill code</a:t>
            </a:r>
          </a:p>
          <a:p>
            <a:pPr marL="0" indent="0">
              <a:buNone/>
            </a:pPr>
            <a:r>
              <a:rPr lang="en-US" i="1" dirty="0" smtClean="0"/>
              <a:t>               </a:t>
            </a:r>
            <a:r>
              <a:rPr lang="en-US" dirty="0" smtClean="0"/>
              <a:t>2.S3: </a:t>
            </a:r>
            <a:r>
              <a:rPr lang="en-US" sz="1900" dirty="0" smtClean="0"/>
              <a:t>It is used to store user data in CSV format. I have used this instead of </a:t>
            </a:r>
            <a:r>
              <a:rPr lang="en-US" sz="1900" dirty="0" err="1" smtClean="0"/>
              <a:t>dynamoDB</a:t>
            </a:r>
            <a:r>
              <a:rPr lang="en-US" sz="1900" dirty="0" smtClean="0"/>
              <a:t> because of the cost difference. I was able to over come the performance issue using Panda’s data frames.</a:t>
            </a:r>
          </a:p>
          <a:p>
            <a:pPr marL="0" indent="0">
              <a:buNone/>
            </a:pPr>
            <a:r>
              <a:rPr lang="en-US" i="1" dirty="0"/>
              <a:t> </a:t>
            </a:r>
            <a:r>
              <a:rPr lang="en-US" i="1" dirty="0" smtClean="0"/>
              <a:t>              </a:t>
            </a:r>
            <a:r>
              <a:rPr lang="en-US" dirty="0" smtClean="0"/>
              <a:t>3.CloudWatch: </a:t>
            </a:r>
            <a:r>
              <a:rPr lang="en-US" sz="2200" dirty="0"/>
              <a:t>I</a:t>
            </a:r>
            <a:r>
              <a:rPr lang="en-US" sz="2200" dirty="0" smtClean="0"/>
              <a:t>t is used for logs</a:t>
            </a:r>
          </a:p>
          <a:p>
            <a:pPr marL="0" indent="0">
              <a:buNone/>
            </a:pPr>
            <a:r>
              <a:rPr lang="en-US" sz="2200" dirty="0"/>
              <a:t> </a:t>
            </a:r>
            <a:r>
              <a:rPr lang="en-US" sz="2200" dirty="0" smtClean="0"/>
              <a:t>   </a:t>
            </a:r>
            <a:r>
              <a:rPr lang="en-US" sz="2600" dirty="0" smtClean="0"/>
              <a:t>III.AWS Developer Console: </a:t>
            </a:r>
            <a:r>
              <a:rPr lang="en-US" sz="1700" dirty="0" smtClean="0"/>
              <a:t>It is used to create conversation Model and deploy to Alexa Skill Kit</a:t>
            </a:r>
          </a:p>
          <a:p>
            <a:pPr marL="0" indent="0">
              <a:buNone/>
            </a:pPr>
            <a:r>
              <a:rPr lang="en-US" sz="1700" dirty="0"/>
              <a:t> </a:t>
            </a:r>
            <a:r>
              <a:rPr lang="en-US" sz="1700" dirty="0" smtClean="0"/>
              <a:t>    </a:t>
            </a:r>
            <a:r>
              <a:rPr lang="en-US" sz="2600" dirty="0" smtClean="0"/>
              <a:t>IV. APL: </a:t>
            </a:r>
            <a:r>
              <a:rPr lang="en-US" sz="1700" dirty="0" smtClean="0"/>
              <a:t>Used Alexa Presentation Language for Display Screens</a:t>
            </a:r>
          </a:p>
          <a:p>
            <a:pPr marL="0" indent="0">
              <a:buNone/>
            </a:pPr>
            <a:endParaRPr lang="en-US" sz="2200" dirty="0" smtClean="0"/>
          </a:p>
          <a:p>
            <a:pPr marL="0" indent="0">
              <a:buNone/>
            </a:pPr>
            <a:endParaRPr lang="en-US" i="1" dirty="0" smtClean="0"/>
          </a:p>
          <a:p>
            <a:pPr marL="0" indent="0">
              <a:buNone/>
            </a:pPr>
            <a:endParaRPr lang="en-US" i="1" dirty="0" smtClean="0"/>
          </a:p>
        </p:txBody>
      </p:sp>
    </p:spTree>
    <p:extLst>
      <p:ext uri="{BB962C8B-B14F-4D97-AF65-F5344CB8AC3E}">
        <p14:creationId xmlns:p14="http://schemas.microsoft.com/office/powerpoint/2010/main" val="2710496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en-VU" smtClean="0"/>
              <a:t>7</a:t>
            </a:fld>
            <a:endParaRPr lang="en-VU"/>
          </a:p>
        </p:txBody>
      </p:sp>
      <p:pic>
        <p:nvPicPr>
          <p:cNvPr id="5" name="Picture 4" descr="A picture containing object&#10;&#10;Description automatically generated">
            <a:extLst>
              <a:ext uri="{FF2B5EF4-FFF2-40B4-BE49-F238E27FC236}">
                <a16:creationId xmlns:a16="http://schemas.microsoft.com/office/drawing/2014/main" id="{0C698E5C-D3E3-4BAA-9D67-10F62AA75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07480" y="5790587"/>
            <a:ext cx="935521" cy="911010"/>
          </a:xfrm>
          <a:prstGeom prst="rect">
            <a:avLst/>
          </a:prstGeom>
        </p:spPr>
      </p:pic>
      <p:pic>
        <p:nvPicPr>
          <p:cNvPr id="7" name="Content Placeholder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
        <p:nvSpPr>
          <p:cNvPr id="13" name="Oval 12"/>
          <p:cNvSpPr/>
          <p:nvPr/>
        </p:nvSpPr>
        <p:spPr>
          <a:xfrm>
            <a:off x="765314" y="616226"/>
            <a:ext cx="139148" cy="1192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425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507-1028-4928-8FB9-A7366B2C747F}"/>
              </a:ext>
            </a:extLst>
          </p:cNvPr>
          <p:cNvSpPr>
            <a:spLocks noGrp="1"/>
          </p:cNvSpPr>
          <p:nvPr>
            <p:ph type="title"/>
          </p:nvPr>
        </p:nvSpPr>
        <p:spPr/>
        <p:txBody>
          <a:bodyPr/>
          <a:lstStyle/>
          <a:p>
            <a:r>
              <a:rPr lang="en-US" dirty="0"/>
              <a:t>Why our team is the best!</a:t>
            </a:r>
            <a:endParaRPr lang="en-VU" dirty="0"/>
          </a:p>
        </p:txBody>
      </p:sp>
      <p:sp>
        <p:nvSpPr>
          <p:cNvPr id="3" name="Content Placeholder 2">
            <a:extLst>
              <a:ext uri="{FF2B5EF4-FFF2-40B4-BE49-F238E27FC236}">
                <a16:creationId xmlns:a16="http://schemas.microsoft.com/office/drawing/2014/main" id="{9274E82F-AD04-4663-8AF1-82150FCD49E9}"/>
              </a:ext>
            </a:extLst>
          </p:cNvPr>
          <p:cNvSpPr>
            <a:spLocks noGrp="1"/>
          </p:cNvSpPr>
          <p:nvPr>
            <p:ph idx="1"/>
          </p:nvPr>
        </p:nvSpPr>
        <p:spPr>
          <a:xfrm>
            <a:off x="1064419" y="1459127"/>
            <a:ext cx="10515600" cy="4351338"/>
          </a:xfrm>
        </p:spPr>
        <p:txBody>
          <a:bodyPr/>
          <a:lstStyle/>
          <a:p>
            <a:r>
              <a:rPr lang="en-US" i="1" dirty="0"/>
              <a:t>Mention why your team should be selected for the finale</a:t>
            </a:r>
            <a:r>
              <a:rPr lang="en-US" i="1" dirty="0" smtClean="0"/>
              <a:t>.</a:t>
            </a:r>
          </a:p>
          <a:p>
            <a:pPr marL="0" indent="0">
              <a:buNone/>
            </a:pPr>
            <a:r>
              <a:rPr lang="en-US" i="1" dirty="0"/>
              <a:t> </a:t>
            </a:r>
            <a:r>
              <a:rPr lang="en-US" i="1" dirty="0" smtClean="0"/>
              <a:t>     Why I should be selected for finale is very hard question to answer.</a:t>
            </a:r>
          </a:p>
          <a:p>
            <a:pPr marL="0" indent="0">
              <a:buNone/>
            </a:pPr>
            <a:r>
              <a:rPr lang="en-US" i="1" dirty="0" smtClean="0"/>
              <a:t>But according to me I should be in the finale because this complete project is done by a single person in 12 days while managing a full time job. </a:t>
            </a:r>
          </a:p>
          <a:p>
            <a:pPr marL="0" indent="0">
              <a:buNone/>
            </a:pPr>
            <a:r>
              <a:rPr lang="en-US" i="1" dirty="0" smtClean="0"/>
              <a:t>Everything in this project is done by me from idea generation, technology stack selection, code creation, testing to even the logo creation. Everything is created from the scratch.</a:t>
            </a:r>
            <a:endParaRPr lang="en-VU" i="1" dirty="0"/>
          </a:p>
        </p:txBody>
      </p:sp>
      <p:sp>
        <p:nvSpPr>
          <p:cNvPr id="4" name="Slide Number Placeholder 3">
            <a:extLst>
              <a:ext uri="{FF2B5EF4-FFF2-40B4-BE49-F238E27FC236}">
                <a16:creationId xmlns:a16="http://schemas.microsoft.com/office/drawing/2014/main" id="{A7BF33F6-04AF-4BD5-BA06-EC3DCE9FA6F7}"/>
              </a:ext>
            </a:extLst>
          </p:cNvPr>
          <p:cNvSpPr>
            <a:spLocks noGrp="1"/>
          </p:cNvSpPr>
          <p:nvPr>
            <p:ph type="sldNum" sz="quarter" idx="12"/>
          </p:nvPr>
        </p:nvSpPr>
        <p:spPr/>
        <p:txBody>
          <a:bodyPr/>
          <a:lstStyle/>
          <a:p>
            <a:fld id="{1BEDFFD4-B6F5-47F1-AF42-063036A3A505}" type="slidenum">
              <a:rPr lang="en-VU" smtClean="0"/>
              <a:t>8</a:t>
            </a:fld>
            <a:endParaRPr lang="en-VU"/>
          </a:p>
        </p:txBody>
      </p:sp>
      <p:pic>
        <p:nvPicPr>
          <p:cNvPr id="5" name="Picture 4" descr="A picture containing object&#10;&#10;Description automatically generated">
            <a:extLst>
              <a:ext uri="{FF2B5EF4-FFF2-40B4-BE49-F238E27FC236}">
                <a16:creationId xmlns:a16="http://schemas.microsoft.com/office/drawing/2014/main" id="{899EB12F-A53C-414D-A073-ED039C244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4153141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FE3-88DE-436A-943C-1F682046B18F}"/>
              </a:ext>
            </a:extLst>
          </p:cNvPr>
          <p:cNvSpPr>
            <a:spLocks noGrp="1"/>
          </p:cNvSpPr>
          <p:nvPr>
            <p:ph type="title"/>
          </p:nvPr>
        </p:nvSpPr>
        <p:spPr/>
        <p:txBody>
          <a:bodyPr/>
          <a:lstStyle/>
          <a:p>
            <a:r>
              <a:rPr lang="en-US" dirty="0"/>
              <a:t>Associated attachments/ files</a:t>
            </a:r>
            <a:endParaRPr lang="en-VU" dirty="0"/>
          </a:p>
        </p:txBody>
      </p:sp>
      <p:sp>
        <p:nvSpPr>
          <p:cNvPr id="3" name="Content Placeholder 2">
            <a:extLst>
              <a:ext uri="{FF2B5EF4-FFF2-40B4-BE49-F238E27FC236}">
                <a16:creationId xmlns:a16="http://schemas.microsoft.com/office/drawing/2014/main" id="{4EECA076-E7D0-4584-8053-209F8D6A1193}"/>
              </a:ext>
            </a:extLst>
          </p:cNvPr>
          <p:cNvSpPr>
            <a:spLocks noGrp="1"/>
          </p:cNvSpPr>
          <p:nvPr>
            <p:ph idx="1"/>
          </p:nvPr>
        </p:nvSpPr>
        <p:spPr/>
        <p:txBody>
          <a:bodyPr/>
          <a:lstStyle/>
          <a:p>
            <a:r>
              <a:rPr lang="en-US" i="1" dirty="0" smtClean="0"/>
              <a:t>Alexa.docx</a:t>
            </a:r>
            <a:endParaRPr lang="en-VU" i="1" dirty="0"/>
          </a:p>
        </p:txBody>
      </p:sp>
      <p:sp>
        <p:nvSpPr>
          <p:cNvPr id="4" name="Slide Number Placeholder 3">
            <a:extLst>
              <a:ext uri="{FF2B5EF4-FFF2-40B4-BE49-F238E27FC236}">
                <a16:creationId xmlns:a16="http://schemas.microsoft.com/office/drawing/2014/main" id="{0B927371-4A9C-4D27-8738-D44DD20DDA88}"/>
              </a:ext>
            </a:extLst>
          </p:cNvPr>
          <p:cNvSpPr>
            <a:spLocks noGrp="1"/>
          </p:cNvSpPr>
          <p:nvPr>
            <p:ph type="sldNum" sz="quarter" idx="12"/>
          </p:nvPr>
        </p:nvSpPr>
        <p:spPr/>
        <p:txBody>
          <a:bodyPr/>
          <a:lstStyle/>
          <a:p>
            <a:fld id="{1BEDFFD4-B6F5-47F1-AF42-063036A3A505}" type="slidenum">
              <a:rPr lang="en-VU" smtClean="0"/>
              <a:t>9</a:t>
            </a:fld>
            <a:endParaRPr lang="en-VU"/>
          </a:p>
        </p:txBody>
      </p:sp>
      <p:pic>
        <p:nvPicPr>
          <p:cNvPr id="5" name="Picture 4" descr="A picture containing object&#10;&#10;Description automatically generated">
            <a:extLst>
              <a:ext uri="{FF2B5EF4-FFF2-40B4-BE49-F238E27FC236}">
                <a16:creationId xmlns:a16="http://schemas.microsoft.com/office/drawing/2014/main" id="{077BF587-31CB-4C12-85A4-013116901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Content Placeholder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297" y="5810465"/>
            <a:ext cx="935521" cy="911010"/>
          </a:xfrm>
          <a:prstGeom prst="rect">
            <a:avLst/>
          </a:prstGeom>
        </p:spPr>
      </p:pic>
    </p:spTree>
    <p:extLst>
      <p:ext uri="{BB962C8B-B14F-4D97-AF65-F5344CB8AC3E}">
        <p14:creationId xmlns:p14="http://schemas.microsoft.com/office/powerpoint/2010/main" val="2912215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2440</TotalTime>
  <Words>669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CG_TEAM_IMART</vt:lpstr>
      <vt:lpstr>Problem at hand</vt:lpstr>
      <vt:lpstr>Solution</vt:lpstr>
      <vt:lpstr>Demo/ Prototype</vt:lpstr>
      <vt:lpstr>Approach</vt:lpstr>
      <vt:lpstr>Technology Stack</vt:lpstr>
      <vt:lpstr>PowerPoint Presentation</vt:lpstr>
      <vt:lpstr>Why our team is the best!</vt:lpstr>
      <vt:lpstr>Associated attachments/ files</vt:lpstr>
      <vt:lpstr>Thank you</vt:lpstr>
      <vt:lpstr>Appendix</vt:lpstr>
      <vt:lpstr>Challenges</vt:lpstr>
      <vt:lpstr>Possible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Annish Kumar</cp:lastModifiedBy>
  <cp:revision>50</cp:revision>
  <dcterms:created xsi:type="dcterms:W3CDTF">2019-05-09T10:56:59Z</dcterms:created>
  <dcterms:modified xsi:type="dcterms:W3CDTF">2019-05-24T03:47:21Z</dcterms:modified>
</cp:coreProperties>
</file>