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92C1-007C-4661-A909-B3CFFA4C95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8727-6C5D-4025-84AC-9948EC8B9B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2171" y="1508662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CommonHeader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8431" y="1139330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Table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682170" y="1995550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flags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169" y="2482438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lsizenode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169" y="2969326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alimit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2169" y="3456214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array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2169" y="3943102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2169" y="4429990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lastfree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2169" y="4916878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metatable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2169" y="5403766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gclist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7493" y="1021774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37493" y="1508662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37493" y="1995550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连接符: 肘形 23"/>
          <p:cNvCxnSpPr>
            <a:stCxn id="12" idx="3"/>
            <a:endCxn id="18" idx="1"/>
          </p:cNvCxnSpPr>
          <p:nvPr/>
        </p:nvCxnSpPr>
        <p:spPr>
          <a:xfrm flipV="1">
            <a:off x="2154710" y="1265218"/>
            <a:ext cx="2782783" cy="243444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937493" y="3212770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7493" y="3699658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37492" y="4673434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37493" y="4186546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37492" y="5160322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左大括号 29"/>
          <p:cNvSpPr/>
          <p:nvPr/>
        </p:nvSpPr>
        <p:spPr>
          <a:xfrm>
            <a:off x="6423466" y="5038553"/>
            <a:ext cx="195942" cy="7659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688683" y="4795109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NodeKey</a:t>
            </a:r>
            <a:r>
              <a:rPr lang="en-US" altLang="zh-CN" sz="1400" dirty="0">
                <a:solidFill>
                  <a:schemeClr val="tx1"/>
                </a:solidFill>
              </a:rPr>
              <a:t> u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8683" y="5531378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Tvalue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i_val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左大括号 32"/>
          <p:cNvSpPr/>
          <p:nvPr/>
        </p:nvSpPr>
        <p:spPr>
          <a:xfrm>
            <a:off x="8270504" y="3899095"/>
            <a:ext cx="195942" cy="215445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535720" y="4849813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Tvalue</a:t>
            </a:r>
            <a:r>
              <a:rPr lang="en-US" altLang="zh-CN" sz="1400" dirty="0">
                <a:solidFill>
                  <a:schemeClr val="tx1"/>
                </a:solidFill>
              </a:rPr>
              <a:t> key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35720" y="3619668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TValuefields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35670" y="5760085"/>
            <a:ext cx="1472565" cy="487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int next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10181774" y="4714052"/>
            <a:ext cx="195942" cy="7659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560750" y="4621342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Value </a:t>
            </a:r>
            <a:r>
              <a:rPr lang="en-US" altLang="zh-CN" sz="1400" dirty="0" err="1">
                <a:solidFill>
                  <a:schemeClr val="tx1"/>
                </a:solidFill>
              </a:rPr>
              <a:t>key_val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60750" y="5202614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lu_byte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key_tt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连接符: 肘形 45"/>
          <p:cNvCxnSpPr>
            <a:stCxn id="14" idx="3"/>
            <a:endCxn id="29" idx="1"/>
          </p:cNvCxnSpPr>
          <p:nvPr/>
        </p:nvCxnSpPr>
        <p:spPr>
          <a:xfrm>
            <a:off x="2154710" y="4673434"/>
            <a:ext cx="2782782" cy="7303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3"/>
            <a:endCxn id="52" idx="1"/>
          </p:cNvCxnSpPr>
          <p:nvPr/>
        </p:nvCxnSpPr>
        <p:spPr>
          <a:xfrm flipV="1">
            <a:off x="8161224" y="3591692"/>
            <a:ext cx="2399665" cy="2183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大括号 50"/>
          <p:cNvSpPr/>
          <p:nvPr/>
        </p:nvSpPr>
        <p:spPr>
          <a:xfrm>
            <a:off x="10181773" y="3445620"/>
            <a:ext cx="195942" cy="7659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560748" y="3348000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TValue </a:t>
            </a:r>
            <a:r>
              <a:rPr lang="en-US" altLang="zh-CN" sz="1400" dirty="0" err="1">
                <a:solidFill>
                  <a:schemeClr val="tx1"/>
                </a:solidFill>
              </a:rPr>
              <a:t>val</a:t>
            </a:r>
            <a:r>
              <a:rPr lang="en-US" altLang="zh-CN" sz="1400" dirty="0">
                <a:solidFill>
                  <a:schemeClr val="tx1"/>
                </a:solidFill>
              </a:rPr>
              <a:t>_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560748" y="3899095"/>
            <a:ext cx="1472541" cy="486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lu_byte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tt</a:t>
            </a:r>
            <a:r>
              <a:rPr lang="en-US" altLang="zh-CN" sz="1400" dirty="0">
                <a:solidFill>
                  <a:schemeClr val="tx1"/>
                </a:solidFill>
              </a:rPr>
              <a:t>_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连接符: 肘形 56"/>
          <p:cNvCxnSpPr>
            <a:stCxn id="13" idx="3"/>
            <a:endCxn id="25" idx="1"/>
          </p:cNvCxnSpPr>
          <p:nvPr/>
        </p:nvCxnSpPr>
        <p:spPr>
          <a:xfrm flipV="1">
            <a:off x="2154710" y="3456214"/>
            <a:ext cx="2782783" cy="730332"/>
          </a:xfrm>
          <a:prstGeom prst="bentConnector3">
            <a:avLst>
              <a:gd name="adj1" fmla="val 819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WPS 演示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zachyachen(陈泓宇)</dc:creator>
  <cp:lastModifiedBy>zachyachen</cp:lastModifiedBy>
  <cp:revision>19</cp:revision>
  <dcterms:created xsi:type="dcterms:W3CDTF">2020-11-22T11:59:00Z</dcterms:created>
  <dcterms:modified xsi:type="dcterms:W3CDTF">2020-12-11T05:42:15Z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