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62" r:id="rId5"/>
    <p:sldId id="259" r:id="rId6"/>
    <p:sldId id="261" r:id="rId7"/>
    <p:sldId id="260" r:id="rId8"/>
    <p:sldId id="263"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ACB3C-EBE2-4DA8-AC65-2B9DEE12C27D}" v="3" dt="2023-12-07T06:19:32.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0" autoAdjust="0"/>
    <p:restoredTop sz="94404" autoAdjust="0"/>
  </p:normalViewPr>
  <p:slideViewPr>
    <p:cSldViewPr snapToGrid="0">
      <p:cViewPr varScale="1">
        <p:scale>
          <a:sx n="88" d="100"/>
          <a:sy n="88" d="100"/>
        </p:scale>
        <p:origin x="681"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ji biju" userId="338c2ddabd500482" providerId="LiveId" clId="{F99ACB3C-EBE2-4DA8-AC65-2B9DEE12C27D}"/>
    <pc:docChg chg="custSel modSld">
      <pc:chgData name="niji biju" userId="338c2ddabd500482" providerId="LiveId" clId="{F99ACB3C-EBE2-4DA8-AC65-2B9DEE12C27D}" dt="2023-12-07T06:21:28.307" v="22" actId="478"/>
      <pc:docMkLst>
        <pc:docMk/>
      </pc:docMkLst>
      <pc:sldChg chg="addSp delSp modSp mod">
        <pc:chgData name="niji biju" userId="338c2ddabd500482" providerId="LiveId" clId="{F99ACB3C-EBE2-4DA8-AC65-2B9DEE12C27D}" dt="2023-12-07T06:19:46.589" v="19" actId="962"/>
        <pc:sldMkLst>
          <pc:docMk/>
          <pc:sldMk cId="1567517924" sldId="261"/>
        </pc:sldMkLst>
        <pc:picChg chg="del">
          <ac:chgData name="niji biju" userId="338c2ddabd500482" providerId="LiveId" clId="{F99ACB3C-EBE2-4DA8-AC65-2B9DEE12C27D}" dt="2023-12-07T06:17:33.296" v="0" actId="478"/>
          <ac:picMkLst>
            <pc:docMk/>
            <pc:sldMk cId="1567517924" sldId="261"/>
            <ac:picMk id="4" creationId="{A016DA47-CB40-4ACF-187C-013B893664AD}"/>
          </ac:picMkLst>
        </pc:picChg>
        <pc:picChg chg="add del mod">
          <ac:chgData name="niji biju" userId="338c2ddabd500482" providerId="LiveId" clId="{F99ACB3C-EBE2-4DA8-AC65-2B9DEE12C27D}" dt="2023-12-07T06:17:38.712" v="4" actId="478"/>
          <ac:picMkLst>
            <pc:docMk/>
            <pc:sldMk cId="1567517924" sldId="261"/>
            <ac:picMk id="6" creationId="{0EA6CA65-BACA-8B2C-A6CC-8AE5203B9ADE}"/>
          </ac:picMkLst>
        </pc:picChg>
        <pc:picChg chg="add del mod">
          <ac:chgData name="niji biju" userId="338c2ddabd500482" providerId="LiveId" clId="{F99ACB3C-EBE2-4DA8-AC65-2B9DEE12C27D}" dt="2023-12-07T06:19:19.824" v="9" actId="478"/>
          <ac:picMkLst>
            <pc:docMk/>
            <pc:sldMk cId="1567517924" sldId="261"/>
            <ac:picMk id="8" creationId="{3683D38F-296B-7BF9-B264-9C35C35AAAE3}"/>
          </ac:picMkLst>
        </pc:picChg>
        <pc:picChg chg="add mod">
          <ac:chgData name="niji biju" userId="338c2ddabd500482" providerId="LiveId" clId="{F99ACB3C-EBE2-4DA8-AC65-2B9DEE12C27D}" dt="2023-12-07T06:19:46.589" v="19" actId="962"/>
          <ac:picMkLst>
            <pc:docMk/>
            <pc:sldMk cId="1567517924" sldId="261"/>
            <ac:picMk id="11" creationId="{76B0E6CA-09BA-22E7-FE73-0F9DE4440D50}"/>
          </ac:picMkLst>
        </pc:picChg>
      </pc:sldChg>
      <pc:sldChg chg="delSp modSp mod">
        <pc:chgData name="niji biju" userId="338c2ddabd500482" providerId="LiveId" clId="{F99ACB3C-EBE2-4DA8-AC65-2B9DEE12C27D}" dt="2023-12-07T06:21:28.307" v="22" actId="478"/>
        <pc:sldMkLst>
          <pc:docMk/>
          <pc:sldMk cId="1169040293" sldId="263"/>
        </pc:sldMkLst>
        <pc:spChg chg="del mod">
          <ac:chgData name="niji biju" userId="338c2ddabd500482" providerId="LiveId" clId="{F99ACB3C-EBE2-4DA8-AC65-2B9DEE12C27D}" dt="2023-12-07T06:21:28.307" v="22" actId="478"/>
          <ac:spMkLst>
            <pc:docMk/>
            <pc:sldMk cId="1169040293" sldId="263"/>
            <ac:spMk id="2" creationId="{A22B9140-FCD7-2AA6-BD56-EDF544C91BF8}"/>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703BE6-7766-4BC8-8C24-52BBE4667FDD}"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CA"/>
        </a:p>
      </dgm:t>
    </dgm:pt>
    <dgm:pt modelId="{B4A4E3A2-D70A-4333-B70B-B1D874E02DCF}">
      <dgm:prSet phldrT="[Text]" custT="1"/>
      <dgm:spPr/>
      <dgm:t>
        <a:bodyPr/>
        <a:lstStyle/>
        <a:p>
          <a:r>
            <a:rPr lang="en-US" sz="1600" b="0" spc="-15" dirty="0">
              <a:solidFill>
                <a:schemeClr val="accent6">
                  <a:lumMod val="75000"/>
                </a:schemeClr>
              </a:solidFill>
              <a:effectLst/>
              <a:latin typeface="Times New Roman" panose="02020603050405020304" pitchFamily="18" charset="0"/>
              <a:ea typeface="Times New Roman" panose="02020603050405020304" pitchFamily="18" charset="0"/>
            </a:rPr>
            <a:t>ANNITE</a:t>
          </a:r>
          <a:r>
            <a:rPr lang="en-US" sz="1600" b="0" spc="-75" dirty="0">
              <a:solidFill>
                <a:schemeClr val="accent6">
                  <a:lumMod val="75000"/>
                </a:schemeClr>
              </a:solidFill>
              <a:effectLst/>
              <a:latin typeface="Times New Roman" panose="02020603050405020304" pitchFamily="18" charset="0"/>
              <a:ea typeface="Times New Roman" panose="02020603050405020304" pitchFamily="18" charset="0"/>
            </a:rPr>
            <a:t> </a:t>
          </a:r>
          <a:r>
            <a:rPr lang="en-US" sz="1600" b="0" spc="-15" dirty="0">
              <a:solidFill>
                <a:schemeClr val="accent6">
                  <a:lumMod val="75000"/>
                </a:schemeClr>
              </a:solidFill>
              <a:effectLst/>
              <a:latin typeface="Times New Roman" panose="02020603050405020304" pitchFamily="18" charset="0"/>
              <a:ea typeface="Times New Roman" panose="02020603050405020304" pitchFamily="18" charset="0"/>
            </a:rPr>
            <a:t>GEE</a:t>
          </a:r>
          <a:r>
            <a:rPr lang="en-US" sz="1600" b="0" spc="-95" dirty="0">
              <a:solidFill>
                <a:schemeClr val="accent6">
                  <a:lumMod val="75000"/>
                </a:schemeClr>
              </a:solidFill>
              <a:effectLst/>
              <a:latin typeface="Times New Roman" panose="02020603050405020304" pitchFamily="18" charset="0"/>
              <a:ea typeface="Times New Roman" panose="02020603050405020304" pitchFamily="18" charset="0"/>
            </a:rPr>
            <a:t> </a:t>
          </a:r>
          <a:r>
            <a:rPr lang="en-US" sz="1600" b="0" spc="-15" dirty="0">
              <a:solidFill>
                <a:schemeClr val="accent6">
                  <a:lumMod val="75000"/>
                </a:schemeClr>
              </a:solidFill>
              <a:effectLst/>
              <a:latin typeface="Times New Roman" panose="02020603050405020304" pitchFamily="18" charset="0"/>
              <a:ea typeface="Times New Roman" panose="02020603050405020304" pitchFamily="18" charset="0"/>
            </a:rPr>
            <a:t>VARGHESE</a:t>
          </a:r>
          <a:endParaRPr lang="en-CA" sz="1600" b="0" dirty="0">
            <a:solidFill>
              <a:schemeClr val="accent6">
                <a:lumMod val="75000"/>
              </a:schemeClr>
            </a:solidFill>
          </a:endParaRPr>
        </a:p>
      </dgm:t>
    </dgm:pt>
    <dgm:pt modelId="{73712D17-CE6F-4629-AF28-24FB59E3BE24}" type="parTrans" cxnId="{FADCE793-1ABA-49D1-977C-1122F6F72185}">
      <dgm:prSet/>
      <dgm:spPr/>
      <dgm:t>
        <a:bodyPr/>
        <a:lstStyle/>
        <a:p>
          <a:endParaRPr lang="en-CA"/>
        </a:p>
      </dgm:t>
    </dgm:pt>
    <dgm:pt modelId="{8CE621CD-41D9-4D30-9E3C-A6434107925C}" type="sibTrans" cxnId="{FADCE793-1ABA-49D1-977C-1122F6F72185}">
      <dgm:prSet/>
      <dgm:spPr/>
      <dgm:t>
        <a:bodyPr/>
        <a:lstStyle/>
        <a:p>
          <a:endParaRPr lang="en-CA"/>
        </a:p>
      </dgm:t>
    </dgm:pt>
    <dgm:pt modelId="{EC64B0B1-4507-42B5-80AD-673592C15143}">
      <dgm:prSet phldrT="[Text]" custT="1"/>
      <dgm:spPr/>
      <dgm: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NIJI BIJU</a:t>
          </a:r>
          <a:endParaRPr lang="en-CA" sz="1600" dirty="0">
            <a:solidFill>
              <a:schemeClr val="accent6">
                <a:lumMod val="75000"/>
              </a:schemeClr>
            </a:solidFill>
            <a:latin typeface="Times New Roman" panose="02020603050405020304" pitchFamily="18" charset="0"/>
            <a:cs typeface="Times New Roman" panose="02020603050405020304" pitchFamily="18" charset="0"/>
          </a:endParaRPr>
        </a:p>
      </dgm:t>
    </dgm:pt>
    <dgm:pt modelId="{5D753034-2008-4A7B-A558-5C39D3F77F35}" type="parTrans" cxnId="{6437AAE0-F4EF-41D9-9A6B-812A703D58F0}">
      <dgm:prSet/>
      <dgm:spPr/>
      <dgm:t>
        <a:bodyPr/>
        <a:lstStyle/>
        <a:p>
          <a:endParaRPr lang="en-CA"/>
        </a:p>
      </dgm:t>
    </dgm:pt>
    <dgm:pt modelId="{48CEB49B-C655-4191-81C0-2DCD09E6C19E}" type="sibTrans" cxnId="{6437AAE0-F4EF-41D9-9A6B-812A703D58F0}">
      <dgm:prSet/>
      <dgm:spPr/>
      <dgm:t>
        <a:bodyPr/>
        <a:lstStyle/>
        <a:p>
          <a:endParaRPr lang="en-CA"/>
        </a:p>
      </dgm:t>
    </dgm:pt>
    <dgm:pt modelId="{6AF7589F-BD93-4032-B64C-982B6C8C1FD6}">
      <dgm:prSet phldrT="[Text]" custT="1"/>
      <dgm:spPr/>
      <dgm:t>
        <a:bodyPr/>
        <a:lstStyle/>
        <a:p>
          <a:r>
            <a:rPr lang="en-US" sz="1600" dirty="0">
              <a:solidFill>
                <a:schemeClr val="accent6">
                  <a:lumMod val="75000"/>
                </a:schemeClr>
              </a:solidFill>
              <a:latin typeface="Times New Roman" panose="02020603050405020304" pitchFamily="18" charset="0"/>
              <a:cs typeface="Times New Roman" panose="02020603050405020304" pitchFamily="18" charset="0"/>
            </a:rPr>
            <a:t>JOSMY ANN JOSE</a:t>
          </a:r>
          <a:endParaRPr lang="en-CA" sz="1600" dirty="0">
            <a:solidFill>
              <a:schemeClr val="accent6">
                <a:lumMod val="75000"/>
              </a:schemeClr>
            </a:solidFill>
            <a:latin typeface="Times New Roman" panose="02020603050405020304" pitchFamily="18" charset="0"/>
            <a:cs typeface="Times New Roman" panose="02020603050405020304" pitchFamily="18" charset="0"/>
          </a:endParaRPr>
        </a:p>
      </dgm:t>
    </dgm:pt>
    <dgm:pt modelId="{E4BB27B3-2D96-48E8-AD8E-CAD940C4A030}" type="parTrans" cxnId="{0C6D51CB-B672-484B-B1EC-1F8F7F906397}">
      <dgm:prSet/>
      <dgm:spPr/>
      <dgm:t>
        <a:bodyPr/>
        <a:lstStyle/>
        <a:p>
          <a:endParaRPr lang="en-CA"/>
        </a:p>
      </dgm:t>
    </dgm:pt>
    <dgm:pt modelId="{158BD8EF-7C6F-4121-B9F0-C8AAD57A883B}" type="sibTrans" cxnId="{0C6D51CB-B672-484B-B1EC-1F8F7F906397}">
      <dgm:prSet/>
      <dgm:spPr/>
      <dgm:t>
        <a:bodyPr/>
        <a:lstStyle/>
        <a:p>
          <a:endParaRPr lang="en-CA"/>
        </a:p>
      </dgm:t>
    </dgm:pt>
    <dgm:pt modelId="{464A2CAE-9588-4FC7-BBF6-9FA91AF233C3}">
      <dgm:prSet phldrT="[Text]" custT="1"/>
      <dgm:spPr/>
      <dgm:t>
        <a:bodyPr/>
        <a:lstStyle/>
        <a:p>
          <a:r>
            <a:rPr lang="en-CA" sz="1600" dirty="0">
              <a:solidFill>
                <a:schemeClr val="accent6">
                  <a:lumMod val="75000"/>
                </a:schemeClr>
              </a:solidFill>
              <a:latin typeface="Times New Roman" panose="02020603050405020304" pitchFamily="18" charset="0"/>
              <a:cs typeface="Times New Roman" panose="02020603050405020304" pitchFamily="18" charset="0"/>
            </a:rPr>
            <a:t>DEVIKA CHENKULAM</a:t>
          </a:r>
          <a:endParaRPr lang="en-CA" sz="1600" dirty="0">
            <a:solidFill>
              <a:schemeClr val="accent6">
                <a:lumMod val="75000"/>
              </a:schemeClr>
            </a:solidFill>
          </a:endParaRPr>
        </a:p>
      </dgm:t>
    </dgm:pt>
    <dgm:pt modelId="{B0FD49AD-F53B-4639-B6FD-A8082D486C12}" type="sibTrans" cxnId="{214BD5BE-4C79-4A34-83D4-2241C9C3EBE4}">
      <dgm:prSet/>
      <dgm:spPr/>
      <dgm:t>
        <a:bodyPr/>
        <a:lstStyle/>
        <a:p>
          <a:endParaRPr lang="en-CA"/>
        </a:p>
      </dgm:t>
    </dgm:pt>
    <dgm:pt modelId="{9F3C3682-6B5F-4D26-829E-99BFAD8B6ADB}" type="parTrans" cxnId="{214BD5BE-4C79-4A34-83D4-2241C9C3EBE4}">
      <dgm:prSet/>
      <dgm:spPr/>
      <dgm:t>
        <a:bodyPr/>
        <a:lstStyle/>
        <a:p>
          <a:endParaRPr lang="en-CA"/>
        </a:p>
      </dgm:t>
    </dgm:pt>
    <dgm:pt modelId="{A804730F-2C82-4620-87F5-14478DD42C8A}" type="pres">
      <dgm:prSet presAssocID="{A9703BE6-7766-4BC8-8C24-52BBE4667FDD}" presName="diagram" presStyleCnt="0">
        <dgm:presLayoutVars>
          <dgm:dir/>
          <dgm:resizeHandles val="exact"/>
        </dgm:presLayoutVars>
      </dgm:prSet>
      <dgm:spPr/>
    </dgm:pt>
    <dgm:pt modelId="{6A6D2B36-7FDF-4DE3-B586-86F4F9308282}" type="pres">
      <dgm:prSet presAssocID="{B4A4E3A2-D70A-4333-B70B-B1D874E02DCF}" presName="node" presStyleLbl="node1" presStyleIdx="0" presStyleCnt="4">
        <dgm:presLayoutVars>
          <dgm:bulletEnabled val="1"/>
        </dgm:presLayoutVars>
      </dgm:prSet>
      <dgm:spPr/>
    </dgm:pt>
    <dgm:pt modelId="{21FAAE98-3D3D-4F22-BA76-58EFBD61C0DD}" type="pres">
      <dgm:prSet presAssocID="{8CE621CD-41D9-4D30-9E3C-A6434107925C}" presName="sibTrans" presStyleCnt="0"/>
      <dgm:spPr/>
    </dgm:pt>
    <dgm:pt modelId="{22CD12DD-9530-493B-A905-CB485D395DA6}" type="pres">
      <dgm:prSet presAssocID="{EC64B0B1-4507-42B5-80AD-673592C15143}" presName="node" presStyleLbl="node1" presStyleIdx="1" presStyleCnt="4">
        <dgm:presLayoutVars>
          <dgm:bulletEnabled val="1"/>
        </dgm:presLayoutVars>
      </dgm:prSet>
      <dgm:spPr/>
    </dgm:pt>
    <dgm:pt modelId="{B1D6D2D8-58EE-4E1A-AEFB-04168AD6BF81}" type="pres">
      <dgm:prSet presAssocID="{48CEB49B-C655-4191-81C0-2DCD09E6C19E}" presName="sibTrans" presStyleCnt="0"/>
      <dgm:spPr/>
    </dgm:pt>
    <dgm:pt modelId="{3EBF73C6-3243-4CD5-9A6A-893A2A8B45FF}" type="pres">
      <dgm:prSet presAssocID="{6AF7589F-BD93-4032-B64C-982B6C8C1FD6}" presName="node" presStyleLbl="node1" presStyleIdx="2" presStyleCnt="4">
        <dgm:presLayoutVars>
          <dgm:bulletEnabled val="1"/>
        </dgm:presLayoutVars>
      </dgm:prSet>
      <dgm:spPr/>
    </dgm:pt>
    <dgm:pt modelId="{9A49001A-ED15-427B-8B97-FBE48B8B1F79}" type="pres">
      <dgm:prSet presAssocID="{158BD8EF-7C6F-4121-B9F0-C8AAD57A883B}" presName="sibTrans" presStyleCnt="0"/>
      <dgm:spPr/>
    </dgm:pt>
    <dgm:pt modelId="{689E0AAE-8813-41D7-A8AA-9B553A3A5932}" type="pres">
      <dgm:prSet presAssocID="{464A2CAE-9588-4FC7-BBF6-9FA91AF233C3}" presName="node" presStyleLbl="node1" presStyleIdx="3" presStyleCnt="4">
        <dgm:presLayoutVars>
          <dgm:bulletEnabled val="1"/>
        </dgm:presLayoutVars>
      </dgm:prSet>
      <dgm:spPr/>
    </dgm:pt>
  </dgm:ptLst>
  <dgm:cxnLst>
    <dgm:cxn modelId="{FE3DFB2A-8419-4B74-91D4-014C036DEFB8}" type="presOf" srcId="{464A2CAE-9588-4FC7-BBF6-9FA91AF233C3}" destId="{689E0AAE-8813-41D7-A8AA-9B553A3A5932}" srcOrd="0" destOrd="0" presId="urn:microsoft.com/office/officeart/2005/8/layout/default"/>
    <dgm:cxn modelId="{AE0E737D-B03F-4BC1-905D-64457D2CDC8A}" type="presOf" srcId="{6AF7589F-BD93-4032-B64C-982B6C8C1FD6}" destId="{3EBF73C6-3243-4CD5-9A6A-893A2A8B45FF}" srcOrd="0" destOrd="0" presId="urn:microsoft.com/office/officeart/2005/8/layout/default"/>
    <dgm:cxn modelId="{767D6885-7C00-44F1-8CB4-1C8317B6E74A}" type="presOf" srcId="{EC64B0B1-4507-42B5-80AD-673592C15143}" destId="{22CD12DD-9530-493B-A905-CB485D395DA6}" srcOrd="0" destOrd="0" presId="urn:microsoft.com/office/officeart/2005/8/layout/default"/>
    <dgm:cxn modelId="{3A9B4887-CA42-4F6B-82AF-5ECA7E16E2A6}" type="presOf" srcId="{A9703BE6-7766-4BC8-8C24-52BBE4667FDD}" destId="{A804730F-2C82-4620-87F5-14478DD42C8A}" srcOrd="0" destOrd="0" presId="urn:microsoft.com/office/officeart/2005/8/layout/default"/>
    <dgm:cxn modelId="{72CAB68B-FFB4-48F1-BB39-22A697B898F6}" type="presOf" srcId="{B4A4E3A2-D70A-4333-B70B-B1D874E02DCF}" destId="{6A6D2B36-7FDF-4DE3-B586-86F4F9308282}" srcOrd="0" destOrd="0" presId="urn:microsoft.com/office/officeart/2005/8/layout/default"/>
    <dgm:cxn modelId="{FADCE793-1ABA-49D1-977C-1122F6F72185}" srcId="{A9703BE6-7766-4BC8-8C24-52BBE4667FDD}" destId="{B4A4E3A2-D70A-4333-B70B-B1D874E02DCF}" srcOrd="0" destOrd="0" parTransId="{73712D17-CE6F-4629-AF28-24FB59E3BE24}" sibTransId="{8CE621CD-41D9-4D30-9E3C-A6434107925C}"/>
    <dgm:cxn modelId="{214BD5BE-4C79-4A34-83D4-2241C9C3EBE4}" srcId="{A9703BE6-7766-4BC8-8C24-52BBE4667FDD}" destId="{464A2CAE-9588-4FC7-BBF6-9FA91AF233C3}" srcOrd="3" destOrd="0" parTransId="{9F3C3682-6B5F-4D26-829E-99BFAD8B6ADB}" sibTransId="{B0FD49AD-F53B-4639-B6FD-A8082D486C12}"/>
    <dgm:cxn modelId="{0C6D51CB-B672-484B-B1EC-1F8F7F906397}" srcId="{A9703BE6-7766-4BC8-8C24-52BBE4667FDD}" destId="{6AF7589F-BD93-4032-B64C-982B6C8C1FD6}" srcOrd="2" destOrd="0" parTransId="{E4BB27B3-2D96-48E8-AD8E-CAD940C4A030}" sibTransId="{158BD8EF-7C6F-4121-B9F0-C8AAD57A883B}"/>
    <dgm:cxn modelId="{6437AAE0-F4EF-41D9-9A6B-812A703D58F0}" srcId="{A9703BE6-7766-4BC8-8C24-52BBE4667FDD}" destId="{EC64B0B1-4507-42B5-80AD-673592C15143}" srcOrd="1" destOrd="0" parTransId="{5D753034-2008-4A7B-A558-5C39D3F77F35}" sibTransId="{48CEB49B-C655-4191-81C0-2DCD09E6C19E}"/>
    <dgm:cxn modelId="{3D999C2F-5C90-414C-80C6-A28EDD262612}" type="presParOf" srcId="{A804730F-2C82-4620-87F5-14478DD42C8A}" destId="{6A6D2B36-7FDF-4DE3-B586-86F4F9308282}" srcOrd="0" destOrd="0" presId="urn:microsoft.com/office/officeart/2005/8/layout/default"/>
    <dgm:cxn modelId="{0E6E9F9D-388C-48DD-98E0-307910667A33}" type="presParOf" srcId="{A804730F-2C82-4620-87F5-14478DD42C8A}" destId="{21FAAE98-3D3D-4F22-BA76-58EFBD61C0DD}" srcOrd="1" destOrd="0" presId="urn:microsoft.com/office/officeart/2005/8/layout/default"/>
    <dgm:cxn modelId="{B76846C8-A0AE-43DF-A5C9-4C28024F8B25}" type="presParOf" srcId="{A804730F-2C82-4620-87F5-14478DD42C8A}" destId="{22CD12DD-9530-493B-A905-CB485D395DA6}" srcOrd="2" destOrd="0" presId="urn:microsoft.com/office/officeart/2005/8/layout/default"/>
    <dgm:cxn modelId="{A93B84D8-FBAB-4F31-AB8C-A83A7515DAEC}" type="presParOf" srcId="{A804730F-2C82-4620-87F5-14478DD42C8A}" destId="{B1D6D2D8-58EE-4E1A-AEFB-04168AD6BF81}" srcOrd="3" destOrd="0" presId="urn:microsoft.com/office/officeart/2005/8/layout/default"/>
    <dgm:cxn modelId="{B0B4FD7B-EEB4-464B-B406-2BB2E71DB107}" type="presParOf" srcId="{A804730F-2C82-4620-87F5-14478DD42C8A}" destId="{3EBF73C6-3243-4CD5-9A6A-893A2A8B45FF}" srcOrd="4" destOrd="0" presId="urn:microsoft.com/office/officeart/2005/8/layout/default"/>
    <dgm:cxn modelId="{9CCC07C5-54FE-4140-95F5-FA2B1E08A9B1}" type="presParOf" srcId="{A804730F-2C82-4620-87F5-14478DD42C8A}" destId="{9A49001A-ED15-427B-8B97-FBE48B8B1F79}" srcOrd="5" destOrd="0" presId="urn:microsoft.com/office/officeart/2005/8/layout/default"/>
    <dgm:cxn modelId="{9463A5C5-6049-4051-8BCF-C4CD04D27FCE}" type="presParOf" srcId="{A804730F-2C82-4620-87F5-14478DD42C8A}" destId="{689E0AAE-8813-41D7-A8AA-9B553A3A593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40DC35-0CCA-477C-967B-AEFD40E46B5A}" type="doc">
      <dgm:prSet loTypeId="urn:microsoft.com/office/officeart/2018/2/layout/IconLabelList" loCatId="icon" qsTypeId="urn:microsoft.com/office/officeart/2005/8/quickstyle/simple5" qsCatId="simple" csTypeId="urn:microsoft.com/office/officeart/2005/8/colors/accent1_2" csCatId="accent1" phldr="1"/>
      <dgm:spPr/>
      <dgm:t>
        <a:bodyPr/>
        <a:lstStyle/>
        <a:p>
          <a:endParaRPr lang="en-US"/>
        </a:p>
      </dgm:t>
    </dgm:pt>
    <dgm:pt modelId="{0FA74886-D125-45D7-B8C6-BFC24ABEB249}">
      <dgm:prSet/>
      <dgm:spPr/>
      <dgm:t>
        <a:bodyPr/>
        <a:lstStyle/>
        <a:p>
          <a:pPr>
            <a:lnSpc>
              <a:spcPct val="100000"/>
            </a:lnSpc>
          </a:pPr>
          <a:endParaRPr lang="en-US"/>
        </a:p>
      </dgm:t>
    </dgm:pt>
    <dgm:pt modelId="{669D4A26-7449-4AD2-9800-996CD1BD815B}" type="parTrans" cxnId="{68EF4D7D-CD9D-4485-86DE-E50D3E30C724}">
      <dgm:prSet/>
      <dgm:spPr/>
      <dgm:t>
        <a:bodyPr/>
        <a:lstStyle/>
        <a:p>
          <a:endParaRPr lang="en-US"/>
        </a:p>
      </dgm:t>
    </dgm:pt>
    <dgm:pt modelId="{B0A85312-A250-434D-A929-12D8237B90F9}" type="sibTrans" cxnId="{68EF4D7D-CD9D-4485-86DE-E50D3E30C724}">
      <dgm:prSet/>
      <dgm:spPr/>
      <dgm:t>
        <a:bodyPr/>
        <a:lstStyle/>
        <a:p>
          <a:endParaRPr lang="en-US"/>
        </a:p>
      </dgm:t>
    </dgm:pt>
    <dgm:pt modelId="{71D5A5DF-386C-43AB-9F86-775CCF64ECD0}">
      <dgm:prSet custT="1"/>
      <dgm:spPr/>
      <dgm:t>
        <a:bodyPr/>
        <a:lstStyle/>
        <a:p>
          <a:pPr>
            <a:lnSpc>
              <a:spcPct val="100000"/>
            </a:lnSpc>
          </a:pPr>
          <a:r>
            <a:rPr lang="en-US" sz="1600" b="1" dirty="0">
              <a:latin typeface="Times New Roman" panose="02020603050405020304" pitchFamily="18" charset="0"/>
              <a:cs typeface="Times New Roman" panose="02020603050405020304" pitchFamily="18" charset="0"/>
            </a:rPr>
            <a:t>User Authentication and Authorization</a:t>
          </a:r>
          <a:r>
            <a:rPr lang="en-US" sz="1600" b="0" dirty="0">
              <a:latin typeface="Times New Roman" panose="02020603050405020304" pitchFamily="18" charset="0"/>
              <a:cs typeface="Times New Roman" panose="02020603050405020304" pitchFamily="18" charset="0"/>
            </a:rPr>
            <a:t>:</a:t>
          </a:r>
        </a:p>
        <a:p>
          <a:pPr>
            <a:lnSpc>
              <a:spcPct val="100000"/>
            </a:lnSpc>
          </a:pPr>
          <a:r>
            <a:rPr lang="en-US" sz="1600" b="0" dirty="0">
              <a:latin typeface="Times New Roman" panose="02020603050405020304" pitchFamily="18" charset="0"/>
              <a:cs typeface="Times New Roman" panose="02020603050405020304" pitchFamily="18" charset="0"/>
            </a:rPr>
            <a:t>The application features a robust authentication system that enables users to both register and log in securely.</a:t>
          </a:r>
        </a:p>
      </dgm:t>
    </dgm:pt>
    <dgm:pt modelId="{DB3A9315-90E2-4218-BFB2-FBCC2CEB0CB9}" type="parTrans" cxnId="{56E460F9-ABDB-4E24-A2CC-AA26390E0AE5}">
      <dgm:prSet/>
      <dgm:spPr/>
      <dgm:t>
        <a:bodyPr/>
        <a:lstStyle/>
        <a:p>
          <a:endParaRPr lang="en-US"/>
        </a:p>
      </dgm:t>
    </dgm:pt>
    <dgm:pt modelId="{8BBE0644-1456-4724-B01A-9EDA516DACD3}" type="sibTrans" cxnId="{56E460F9-ABDB-4E24-A2CC-AA26390E0AE5}">
      <dgm:prSet/>
      <dgm:spPr/>
      <dgm:t>
        <a:bodyPr/>
        <a:lstStyle/>
        <a:p>
          <a:endParaRPr lang="en-US"/>
        </a:p>
      </dgm:t>
    </dgm:pt>
    <dgm:pt modelId="{B23A73E3-449E-4D10-9F95-EA94585DC3E4}">
      <dgm:prSet custT="1"/>
      <dgm:spPr/>
      <dgm:t>
        <a:bodyPr/>
        <a:lstStyle/>
        <a:p>
          <a:pPr>
            <a:lnSpc>
              <a:spcPct val="100000"/>
            </a:lnSpc>
          </a:pPr>
          <a:r>
            <a:rPr lang="en-US" sz="1600" b="1" dirty="0">
              <a:latin typeface="Times New Roman" panose="02020603050405020304" pitchFamily="18" charset="0"/>
              <a:cs typeface="Times New Roman" panose="02020603050405020304" pitchFamily="18" charset="0"/>
            </a:rPr>
            <a:t>Role-specific Permissions</a:t>
          </a:r>
          <a:r>
            <a:rPr lang="en-US" sz="1600" b="0" dirty="0">
              <a:latin typeface="Times New Roman" panose="02020603050405020304" pitchFamily="18" charset="0"/>
              <a:cs typeface="Times New Roman" panose="02020603050405020304" pitchFamily="18" charset="0"/>
            </a:rPr>
            <a:t>:</a:t>
          </a:r>
        </a:p>
        <a:p>
          <a:pPr>
            <a:lnSpc>
              <a:spcPct val="100000"/>
            </a:lnSpc>
          </a:pPr>
          <a:r>
            <a:rPr lang="en-US" sz="1600" b="0" dirty="0">
              <a:latin typeface="Times New Roman" panose="02020603050405020304" pitchFamily="18" charset="0"/>
              <a:cs typeface="Times New Roman" panose="02020603050405020304" pitchFamily="18" charset="0"/>
            </a:rPr>
            <a:t>Registered Users are granted the ability to view all approved contacts, as well as edit and delete their contact data. Managers, in addition to having the capability to view all approved contacts, are tasked with the responsibility of approving or rejecting contact data. Administrators, possessing the highest level of access, have the authority to approve/reject, edit, and delete any contact data.</a:t>
          </a:r>
        </a:p>
      </dgm:t>
    </dgm:pt>
    <dgm:pt modelId="{8756D204-4293-4180-B651-217F06C8DEF6}" type="parTrans" cxnId="{4A0257C0-9F74-42F9-85A9-86404E522FB1}">
      <dgm:prSet/>
      <dgm:spPr/>
      <dgm:t>
        <a:bodyPr/>
        <a:lstStyle/>
        <a:p>
          <a:endParaRPr lang="en-US"/>
        </a:p>
      </dgm:t>
    </dgm:pt>
    <dgm:pt modelId="{1D349162-CA19-417B-B38F-0A019F690F89}" type="sibTrans" cxnId="{4A0257C0-9F74-42F9-85A9-86404E522FB1}">
      <dgm:prSet/>
      <dgm:spPr/>
      <dgm:t>
        <a:bodyPr/>
        <a:lstStyle/>
        <a:p>
          <a:endParaRPr lang="en-US"/>
        </a:p>
      </dgm:t>
    </dgm:pt>
    <dgm:pt modelId="{98AE449F-8765-456E-8961-4E0BE0BD01AE}">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Data Security</a:t>
          </a:r>
          <a:r>
            <a:rPr lang="en-US" sz="1600" b="0" i="0" dirty="0">
              <a:latin typeface="Times New Roman" panose="02020603050405020304" pitchFamily="18" charset="0"/>
              <a:cs typeface="Times New Roman" panose="02020603050405020304" pitchFamily="18" charset="0"/>
            </a:rPr>
            <a:t>:</a:t>
          </a:r>
        </a:p>
        <a:p>
          <a:pPr>
            <a:lnSpc>
              <a:spcPct val="100000"/>
            </a:lnSpc>
          </a:pPr>
          <a:r>
            <a:rPr lang="en-US" sz="1600" b="0" i="0" dirty="0">
              <a:latin typeface="Times New Roman" panose="02020603050405020304" pitchFamily="18" charset="0"/>
              <a:cs typeface="Times New Roman" panose="02020603050405020304" pitchFamily="18" charset="0"/>
            </a:rPr>
            <a:t>Data security is a top priority in the application, ensuring that only individuals with proper authorization can access sensitive contact information. Industry-standard encryption techniques are employed to securely store passwords.</a:t>
          </a:r>
        </a:p>
      </dgm:t>
    </dgm:pt>
    <dgm:pt modelId="{7590DED9-48D6-48A5-9D26-FCDCE41DDD45}" type="parTrans" cxnId="{42DA6FA2-100C-4BD2-9CE1-7A810BFCCA04}">
      <dgm:prSet/>
      <dgm:spPr/>
      <dgm:t>
        <a:bodyPr/>
        <a:lstStyle/>
        <a:p>
          <a:endParaRPr lang="en-US"/>
        </a:p>
      </dgm:t>
    </dgm:pt>
    <dgm:pt modelId="{5CB508ED-6177-44CD-8395-39B7A7026842}" type="sibTrans" cxnId="{42DA6FA2-100C-4BD2-9CE1-7A810BFCCA04}">
      <dgm:prSet/>
      <dgm:spPr/>
      <dgm:t>
        <a:bodyPr/>
        <a:lstStyle/>
        <a:p>
          <a:endParaRPr lang="en-US"/>
        </a:p>
      </dgm:t>
    </dgm:pt>
    <dgm:pt modelId="{CBA0B02E-D5A3-4A0C-B707-E8C3B3BFE855}">
      <dgm:prSet custT="1"/>
      <dgm:spPr/>
      <dgm:t>
        <a:bodyPr/>
        <a:lstStyle/>
        <a:p>
          <a:pPr>
            <a:lnSpc>
              <a:spcPct val="100000"/>
            </a:lnSpc>
          </a:pPr>
          <a:r>
            <a:rPr lang="en-US" sz="1600" b="1" i="0" dirty="0">
              <a:latin typeface="Times New Roman" panose="02020603050405020304" pitchFamily="18" charset="0"/>
              <a:cs typeface="Times New Roman" panose="02020603050405020304" pitchFamily="18" charset="0"/>
            </a:rPr>
            <a:t>Contact Listing</a:t>
          </a:r>
          <a:r>
            <a:rPr lang="en-US" sz="1600" b="0" i="0" dirty="0">
              <a:latin typeface="Times New Roman" panose="02020603050405020304" pitchFamily="18" charset="0"/>
              <a:cs typeface="Times New Roman" panose="02020603050405020304" pitchFamily="18" charset="0"/>
            </a:rPr>
            <a:t>:</a:t>
          </a:r>
        </a:p>
        <a:p>
          <a:pPr>
            <a:lnSpc>
              <a:spcPct val="100000"/>
            </a:lnSpc>
          </a:pPr>
          <a:r>
            <a:rPr lang="en-US" sz="1600" b="0" i="0" dirty="0">
              <a:latin typeface="Times New Roman" panose="02020603050405020304" pitchFamily="18" charset="0"/>
              <a:cs typeface="Times New Roman" panose="02020603050405020304" pitchFamily="18" charset="0"/>
            </a:rPr>
            <a:t>Only contacts marked as approved are visible to users, while rejected contacts remain hidden.</a:t>
          </a:r>
        </a:p>
      </dgm:t>
    </dgm:pt>
    <dgm:pt modelId="{362B783A-5A19-4785-BE02-1CC4513DEF85}" type="parTrans" cxnId="{2BA247DA-19E3-4E03-A48B-5A36EA1DE05A}">
      <dgm:prSet/>
      <dgm:spPr/>
      <dgm:t>
        <a:bodyPr/>
        <a:lstStyle/>
        <a:p>
          <a:endParaRPr lang="en-US"/>
        </a:p>
      </dgm:t>
    </dgm:pt>
    <dgm:pt modelId="{C6CEB835-DAB7-4C51-9E11-66C2AF24D365}" type="sibTrans" cxnId="{2BA247DA-19E3-4E03-A48B-5A36EA1DE05A}">
      <dgm:prSet/>
      <dgm:spPr/>
      <dgm:t>
        <a:bodyPr/>
        <a:lstStyle/>
        <a:p>
          <a:endParaRPr lang="en-US"/>
        </a:p>
      </dgm:t>
    </dgm:pt>
    <dgm:pt modelId="{65485BB1-1093-4BB7-8A92-866D2FCD4A3D}" type="pres">
      <dgm:prSet presAssocID="{8B40DC35-0CCA-477C-967B-AEFD40E46B5A}" presName="root" presStyleCnt="0">
        <dgm:presLayoutVars>
          <dgm:dir/>
          <dgm:resizeHandles val="exact"/>
        </dgm:presLayoutVars>
      </dgm:prSet>
      <dgm:spPr/>
    </dgm:pt>
    <dgm:pt modelId="{B108042C-E6A6-45EE-8C5B-019082FAD56D}" type="pres">
      <dgm:prSet presAssocID="{0FA74886-D125-45D7-B8C6-BFC24ABEB249}" presName="compNode" presStyleCnt="0"/>
      <dgm:spPr/>
    </dgm:pt>
    <dgm:pt modelId="{F9D5ADFF-02AE-40AB-8963-4EBAE3E615E9}" type="pres">
      <dgm:prSet presAssocID="{0FA74886-D125-45D7-B8C6-BFC24ABEB249}" presName="iconRect" presStyleLbl="node1" presStyleIdx="0" presStyleCnt="5" custFlipVert="1" custFlipHor="1" custScaleX="9627" custScaleY="6175" custLinFactX="-1274018" custLinFactY="-1600000" custLinFactNeighborX="-1300000" custLinFactNeighborY="-1605095"/>
      <dgm:spPr/>
    </dgm:pt>
    <dgm:pt modelId="{84A1BFED-EFBC-4C51-9541-52F1F6D04A37}" type="pres">
      <dgm:prSet presAssocID="{0FA74886-D125-45D7-B8C6-BFC24ABEB249}" presName="spaceRect" presStyleCnt="0"/>
      <dgm:spPr/>
    </dgm:pt>
    <dgm:pt modelId="{0FA8AC81-CA59-4E3E-8C70-595FF702263F}" type="pres">
      <dgm:prSet presAssocID="{0FA74886-D125-45D7-B8C6-BFC24ABEB249}" presName="textRect" presStyleLbl="revTx" presStyleIdx="0" presStyleCnt="5">
        <dgm:presLayoutVars>
          <dgm:chMax val="1"/>
          <dgm:chPref val="1"/>
        </dgm:presLayoutVars>
      </dgm:prSet>
      <dgm:spPr/>
    </dgm:pt>
    <dgm:pt modelId="{349F62C4-D86E-4FD9-8BB8-214B5CB56B35}" type="pres">
      <dgm:prSet presAssocID="{B0A85312-A250-434D-A929-12D8237B90F9}" presName="sibTrans" presStyleCnt="0"/>
      <dgm:spPr/>
    </dgm:pt>
    <dgm:pt modelId="{D4264AF6-0D12-461B-B4E9-FC4C10BB78C8}" type="pres">
      <dgm:prSet presAssocID="{98AE449F-8765-456E-8961-4E0BE0BD01AE}" presName="compNode" presStyleCnt="0"/>
      <dgm:spPr/>
    </dgm:pt>
    <dgm:pt modelId="{4B6BB7BF-00B5-41AE-9670-BC4D876665AF}" type="pres">
      <dgm:prSet presAssocID="{98AE449F-8765-456E-8961-4E0BE0BD01AE}" presName="iconRect" presStyleLbl="node1" presStyleIdx="1" presStyleCnt="5" custLinFactX="-100000" custLinFactNeighborX="-118580" custLinFactNeighborY="-773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25D901F2-AAC5-4D78-AB79-F7318E34D001}" type="pres">
      <dgm:prSet presAssocID="{98AE449F-8765-456E-8961-4E0BE0BD01AE}" presName="spaceRect" presStyleCnt="0"/>
      <dgm:spPr/>
    </dgm:pt>
    <dgm:pt modelId="{11D28F5F-ECEC-4C08-94AC-BE6E03991D18}" type="pres">
      <dgm:prSet presAssocID="{98AE449F-8765-456E-8961-4E0BE0BD01AE}" presName="textRect" presStyleLbl="revTx" presStyleIdx="1" presStyleCnt="5" custScaleX="145707" custScaleY="101149" custLinFactX="-887" custLinFactNeighborX="-100000" custLinFactNeighborY="-11110">
        <dgm:presLayoutVars>
          <dgm:chMax val="1"/>
          <dgm:chPref val="1"/>
        </dgm:presLayoutVars>
      </dgm:prSet>
      <dgm:spPr/>
    </dgm:pt>
    <dgm:pt modelId="{374B2709-96F7-43FA-86D1-29FBC357B42D}" type="pres">
      <dgm:prSet presAssocID="{5CB508ED-6177-44CD-8395-39B7A7026842}" presName="sibTrans" presStyleCnt="0"/>
      <dgm:spPr/>
    </dgm:pt>
    <dgm:pt modelId="{2129DA16-C9B3-4ECF-8ACF-FD185E597966}" type="pres">
      <dgm:prSet presAssocID="{CBA0B02E-D5A3-4A0C-B707-E8C3B3BFE855}" presName="compNode" presStyleCnt="0"/>
      <dgm:spPr/>
    </dgm:pt>
    <dgm:pt modelId="{5B3F61DB-C520-4690-B92C-5C627D445082}" type="pres">
      <dgm:prSet presAssocID="{CBA0B02E-D5A3-4A0C-B707-E8C3B3BFE855}" presName="iconRect" presStyleLbl="node1" presStyleIdx="2" presStyleCnt="5" custLinFactX="-100000" custLinFactNeighborX="-118508" custLinFactNeighborY="-184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mployee badge with solid fill"/>
        </a:ext>
      </dgm:extLst>
    </dgm:pt>
    <dgm:pt modelId="{EDC108BA-034A-43C6-99F8-B1E844A87252}" type="pres">
      <dgm:prSet presAssocID="{CBA0B02E-D5A3-4A0C-B707-E8C3B3BFE855}" presName="spaceRect" presStyleCnt="0"/>
      <dgm:spPr/>
    </dgm:pt>
    <dgm:pt modelId="{9272A820-16FF-4C76-BE57-1B150E8D018E}" type="pres">
      <dgm:prSet presAssocID="{CBA0B02E-D5A3-4A0C-B707-E8C3B3BFE855}" presName="textRect" presStyleLbl="revTx" presStyleIdx="2" presStyleCnt="5" custScaleX="107473" custLinFactNeighborX="-88364" custLinFactNeighborY="-12131">
        <dgm:presLayoutVars>
          <dgm:chMax val="1"/>
          <dgm:chPref val="1"/>
        </dgm:presLayoutVars>
      </dgm:prSet>
      <dgm:spPr/>
    </dgm:pt>
    <dgm:pt modelId="{E2D46796-9248-43B3-91D3-93548CB9A6B7}" type="pres">
      <dgm:prSet presAssocID="{C6CEB835-DAB7-4C51-9E11-66C2AF24D365}" presName="sibTrans" presStyleCnt="0"/>
      <dgm:spPr/>
    </dgm:pt>
    <dgm:pt modelId="{27F617EF-6C82-4A8F-A76F-7FBE386CDA43}" type="pres">
      <dgm:prSet presAssocID="{71D5A5DF-386C-43AB-9F86-775CCF64ECD0}" presName="compNode" presStyleCnt="0"/>
      <dgm:spPr/>
    </dgm:pt>
    <dgm:pt modelId="{B1421262-8A43-4994-90D5-F5870E3F799E}" type="pres">
      <dgm:prSet presAssocID="{71D5A5DF-386C-43AB-9F86-775CCF64ECD0}" presName="iconRect" presStyleLbl="node1" presStyleIdx="3" presStyleCnt="5" custLinFactX="-82195" custLinFactNeighborX="-100000" custLinFactNeighborY="-95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6B2383BD-168C-46EC-9B78-0B00E7A5C662}" type="pres">
      <dgm:prSet presAssocID="{71D5A5DF-386C-43AB-9F86-775CCF64ECD0}" presName="spaceRect" presStyleCnt="0"/>
      <dgm:spPr/>
    </dgm:pt>
    <dgm:pt modelId="{883298FA-6CAC-4CCF-BBF3-36CDFCF6369E}" type="pres">
      <dgm:prSet presAssocID="{71D5A5DF-386C-43AB-9F86-775CCF64ECD0}" presName="textRect" presStyleLbl="revTx" presStyleIdx="3" presStyleCnt="5" custScaleX="128416" custLinFactNeighborX="-75920" custLinFactNeighborY="-11388">
        <dgm:presLayoutVars>
          <dgm:chMax val="1"/>
          <dgm:chPref val="1"/>
        </dgm:presLayoutVars>
      </dgm:prSet>
      <dgm:spPr/>
    </dgm:pt>
    <dgm:pt modelId="{7A1C0D65-7961-41A9-970E-E03E9DCC6D40}" type="pres">
      <dgm:prSet presAssocID="{8BBE0644-1456-4724-B01A-9EDA516DACD3}" presName="sibTrans" presStyleCnt="0"/>
      <dgm:spPr/>
    </dgm:pt>
    <dgm:pt modelId="{9B2F0C26-54F0-4622-BBD3-E16AF3A6660F}" type="pres">
      <dgm:prSet presAssocID="{B23A73E3-449E-4D10-9F95-EA94585DC3E4}" presName="compNode" presStyleCnt="0"/>
      <dgm:spPr/>
    </dgm:pt>
    <dgm:pt modelId="{42F0A2F7-666A-4937-9E75-6E3F784A66CE}" type="pres">
      <dgm:prSet presAssocID="{B23A73E3-449E-4D10-9F95-EA94585DC3E4}" presName="iconRect" presStyleLbl="node1" presStyleIdx="4" presStyleCnt="5" custLinFactX="-100000" custLinFactNeighborX="-100697" custLinFactNeighborY="-1370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08822301-103E-4645-8561-7103BD310194}" type="pres">
      <dgm:prSet presAssocID="{B23A73E3-449E-4D10-9F95-EA94585DC3E4}" presName="spaceRect" presStyleCnt="0"/>
      <dgm:spPr/>
    </dgm:pt>
    <dgm:pt modelId="{3EAEC631-53DC-4064-A556-095D8DD57C6B}" type="pres">
      <dgm:prSet presAssocID="{B23A73E3-449E-4D10-9F95-EA94585DC3E4}" presName="textRect" presStyleLbl="revTx" presStyleIdx="4" presStyleCnt="5" custScaleX="209032" custLinFactNeighborX="-74138" custLinFactNeighborY="-11166">
        <dgm:presLayoutVars>
          <dgm:chMax val="1"/>
          <dgm:chPref val="1"/>
        </dgm:presLayoutVars>
      </dgm:prSet>
      <dgm:spPr/>
    </dgm:pt>
  </dgm:ptLst>
  <dgm:cxnLst>
    <dgm:cxn modelId="{8B1B2060-F4FB-40F9-9AA0-201DA5299DF3}" type="presOf" srcId="{8B40DC35-0CCA-477C-967B-AEFD40E46B5A}" destId="{65485BB1-1093-4BB7-8A92-866D2FCD4A3D}" srcOrd="0" destOrd="0" presId="urn:microsoft.com/office/officeart/2018/2/layout/IconLabelList"/>
    <dgm:cxn modelId="{68EF4D7D-CD9D-4485-86DE-E50D3E30C724}" srcId="{8B40DC35-0CCA-477C-967B-AEFD40E46B5A}" destId="{0FA74886-D125-45D7-B8C6-BFC24ABEB249}" srcOrd="0" destOrd="0" parTransId="{669D4A26-7449-4AD2-9800-996CD1BD815B}" sibTransId="{B0A85312-A250-434D-A929-12D8237B90F9}"/>
    <dgm:cxn modelId="{B584CF9E-3174-433E-906E-B83229EE2744}" type="presOf" srcId="{98AE449F-8765-456E-8961-4E0BE0BD01AE}" destId="{11D28F5F-ECEC-4C08-94AC-BE6E03991D18}" srcOrd="0" destOrd="0" presId="urn:microsoft.com/office/officeart/2018/2/layout/IconLabelList"/>
    <dgm:cxn modelId="{42DA6FA2-100C-4BD2-9CE1-7A810BFCCA04}" srcId="{8B40DC35-0CCA-477C-967B-AEFD40E46B5A}" destId="{98AE449F-8765-456E-8961-4E0BE0BD01AE}" srcOrd="1" destOrd="0" parTransId="{7590DED9-48D6-48A5-9D26-FCDCE41DDD45}" sibTransId="{5CB508ED-6177-44CD-8395-39B7A7026842}"/>
    <dgm:cxn modelId="{0573E2B3-7AF1-4395-8B87-7A64C8A5F311}" type="presOf" srcId="{CBA0B02E-D5A3-4A0C-B707-E8C3B3BFE855}" destId="{9272A820-16FF-4C76-BE57-1B150E8D018E}" srcOrd="0" destOrd="0" presId="urn:microsoft.com/office/officeart/2018/2/layout/IconLabelList"/>
    <dgm:cxn modelId="{F06339B6-774A-4320-99C9-859E7589696A}" type="presOf" srcId="{0FA74886-D125-45D7-B8C6-BFC24ABEB249}" destId="{0FA8AC81-CA59-4E3E-8C70-595FF702263F}" srcOrd="0" destOrd="0" presId="urn:microsoft.com/office/officeart/2018/2/layout/IconLabelList"/>
    <dgm:cxn modelId="{4A0257C0-9F74-42F9-85A9-86404E522FB1}" srcId="{8B40DC35-0CCA-477C-967B-AEFD40E46B5A}" destId="{B23A73E3-449E-4D10-9F95-EA94585DC3E4}" srcOrd="4" destOrd="0" parTransId="{8756D204-4293-4180-B651-217F06C8DEF6}" sibTransId="{1D349162-CA19-417B-B38F-0A019F690F89}"/>
    <dgm:cxn modelId="{2BA247DA-19E3-4E03-A48B-5A36EA1DE05A}" srcId="{8B40DC35-0CCA-477C-967B-AEFD40E46B5A}" destId="{CBA0B02E-D5A3-4A0C-B707-E8C3B3BFE855}" srcOrd="2" destOrd="0" parTransId="{362B783A-5A19-4785-BE02-1CC4513DEF85}" sibTransId="{C6CEB835-DAB7-4C51-9E11-66C2AF24D365}"/>
    <dgm:cxn modelId="{B66359EB-4454-420D-A479-CA846DE8BA11}" type="presOf" srcId="{B23A73E3-449E-4D10-9F95-EA94585DC3E4}" destId="{3EAEC631-53DC-4064-A556-095D8DD57C6B}" srcOrd="0" destOrd="0" presId="urn:microsoft.com/office/officeart/2018/2/layout/IconLabelList"/>
    <dgm:cxn modelId="{9B5032F8-72AA-405F-92F0-37D5483AF61F}" type="presOf" srcId="{71D5A5DF-386C-43AB-9F86-775CCF64ECD0}" destId="{883298FA-6CAC-4CCF-BBF3-36CDFCF6369E}" srcOrd="0" destOrd="0" presId="urn:microsoft.com/office/officeart/2018/2/layout/IconLabelList"/>
    <dgm:cxn modelId="{56E460F9-ABDB-4E24-A2CC-AA26390E0AE5}" srcId="{8B40DC35-0CCA-477C-967B-AEFD40E46B5A}" destId="{71D5A5DF-386C-43AB-9F86-775CCF64ECD0}" srcOrd="3" destOrd="0" parTransId="{DB3A9315-90E2-4218-BFB2-FBCC2CEB0CB9}" sibTransId="{8BBE0644-1456-4724-B01A-9EDA516DACD3}"/>
    <dgm:cxn modelId="{1DA87943-9112-4146-8CD4-2A02E1E47807}" type="presParOf" srcId="{65485BB1-1093-4BB7-8A92-866D2FCD4A3D}" destId="{B108042C-E6A6-45EE-8C5B-019082FAD56D}" srcOrd="0" destOrd="0" presId="urn:microsoft.com/office/officeart/2018/2/layout/IconLabelList"/>
    <dgm:cxn modelId="{2EEB2588-3E59-4F56-B307-B5DC20AED710}" type="presParOf" srcId="{B108042C-E6A6-45EE-8C5B-019082FAD56D}" destId="{F9D5ADFF-02AE-40AB-8963-4EBAE3E615E9}" srcOrd="0" destOrd="0" presId="urn:microsoft.com/office/officeart/2018/2/layout/IconLabelList"/>
    <dgm:cxn modelId="{55D7C1CE-E1CF-4A48-8770-2E7DA1E9A026}" type="presParOf" srcId="{B108042C-E6A6-45EE-8C5B-019082FAD56D}" destId="{84A1BFED-EFBC-4C51-9541-52F1F6D04A37}" srcOrd="1" destOrd="0" presId="urn:microsoft.com/office/officeart/2018/2/layout/IconLabelList"/>
    <dgm:cxn modelId="{828EC99E-C5BA-49F6-B002-AFC0329F2172}" type="presParOf" srcId="{B108042C-E6A6-45EE-8C5B-019082FAD56D}" destId="{0FA8AC81-CA59-4E3E-8C70-595FF702263F}" srcOrd="2" destOrd="0" presId="urn:microsoft.com/office/officeart/2018/2/layout/IconLabelList"/>
    <dgm:cxn modelId="{ECA2D178-AA83-410E-90F8-4A6E226366A0}" type="presParOf" srcId="{65485BB1-1093-4BB7-8A92-866D2FCD4A3D}" destId="{349F62C4-D86E-4FD9-8BB8-214B5CB56B35}" srcOrd="1" destOrd="0" presId="urn:microsoft.com/office/officeart/2018/2/layout/IconLabelList"/>
    <dgm:cxn modelId="{7A9CB6B3-A0A3-4D62-B8D4-C85F440DF31B}" type="presParOf" srcId="{65485BB1-1093-4BB7-8A92-866D2FCD4A3D}" destId="{D4264AF6-0D12-461B-B4E9-FC4C10BB78C8}" srcOrd="2" destOrd="0" presId="urn:microsoft.com/office/officeart/2018/2/layout/IconLabelList"/>
    <dgm:cxn modelId="{AE5F6C6F-5B2B-4934-B763-278958254187}" type="presParOf" srcId="{D4264AF6-0D12-461B-B4E9-FC4C10BB78C8}" destId="{4B6BB7BF-00B5-41AE-9670-BC4D876665AF}" srcOrd="0" destOrd="0" presId="urn:microsoft.com/office/officeart/2018/2/layout/IconLabelList"/>
    <dgm:cxn modelId="{A95568C8-6D2B-4EDA-AA0D-1E4445CC2553}" type="presParOf" srcId="{D4264AF6-0D12-461B-B4E9-FC4C10BB78C8}" destId="{25D901F2-AAC5-4D78-AB79-F7318E34D001}" srcOrd="1" destOrd="0" presId="urn:microsoft.com/office/officeart/2018/2/layout/IconLabelList"/>
    <dgm:cxn modelId="{26AD0ECB-8772-49C7-9100-C987D8B431E3}" type="presParOf" srcId="{D4264AF6-0D12-461B-B4E9-FC4C10BB78C8}" destId="{11D28F5F-ECEC-4C08-94AC-BE6E03991D18}" srcOrd="2" destOrd="0" presId="urn:microsoft.com/office/officeart/2018/2/layout/IconLabelList"/>
    <dgm:cxn modelId="{412FF183-5496-407C-9FD0-91D1B1BEBD21}" type="presParOf" srcId="{65485BB1-1093-4BB7-8A92-866D2FCD4A3D}" destId="{374B2709-96F7-43FA-86D1-29FBC357B42D}" srcOrd="3" destOrd="0" presId="urn:microsoft.com/office/officeart/2018/2/layout/IconLabelList"/>
    <dgm:cxn modelId="{E9E0065A-D477-4F74-89A7-7584D37D05A7}" type="presParOf" srcId="{65485BB1-1093-4BB7-8A92-866D2FCD4A3D}" destId="{2129DA16-C9B3-4ECF-8ACF-FD185E597966}" srcOrd="4" destOrd="0" presId="urn:microsoft.com/office/officeart/2018/2/layout/IconLabelList"/>
    <dgm:cxn modelId="{EA602B82-CDA9-4107-943D-CF19F02D7367}" type="presParOf" srcId="{2129DA16-C9B3-4ECF-8ACF-FD185E597966}" destId="{5B3F61DB-C520-4690-B92C-5C627D445082}" srcOrd="0" destOrd="0" presId="urn:microsoft.com/office/officeart/2018/2/layout/IconLabelList"/>
    <dgm:cxn modelId="{E8B825A3-02CF-4EEC-8CC8-3922EC105DF3}" type="presParOf" srcId="{2129DA16-C9B3-4ECF-8ACF-FD185E597966}" destId="{EDC108BA-034A-43C6-99F8-B1E844A87252}" srcOrd="1" destOrd="0" presId="urn:microsoft.com/office/officeart/2018/2/layout/IconLabelList"/>
    <dgm:cxn modelId="{DFBD14ED-9A1B-4BEA-9ABC-2F30A7C4EB89}" type="presParOf" srcId="{2129DA16-C9B3-4ECF-8ACF-FD185E597966}" destId="{9272A820-16FF-4C76-BE57-1B150E8D018E}" srcOrd="2" destOrd="0" presId="urn:microsoft.com/office/officeart/2018/2/layout/IconLabelList"/>
    <dgm:cxn modelId="{88E923D9-5272-4E49-9028-9F11C4C85C45}" type="presParOf" srcId="{65485BB1-1093-4BB7-8A92-866D2FCD4A3D}" destId="{E2D46796-9248-43B3-91D3-93548CB9A6B7}" srcOrd="5" destOrd="0" presId="urn:microsoft.com/office/officeart/2018/2/layout/IconLabelList"/>
    <dgm:cxn modelId="{8D17DE69-62AF-4D5F-8B14-CDD97D3FECB1}" type="presParOf" srcId="{65485BB1-1093-4BB7-8A92-866D2FCD4A3D}" destId="{27F617EF-6C82-4A8F-A76F-7FBE386CDA43}" srcOrd="6" destOrd="0" presId="urn:microsoft.com/office/officeart/2018/2/layout/IconLabelList"/>
    <dgm:cxn modelId="{64530659-65E7-4F4C-8ACB-ACBBC2860D55}" type="presParOf" srcId="{27F617EF-6C82-4A8F-A76F-7FBE386CDA43}" destId="{B1421262-8A43-4994-90D5-F5870E3F799E}" srcOrd="0" destOrd="0" presId="urn:microsoft.com/office/officeart/2018/2/layout/IconLabelList"/>
    <dgm:cxn modelId="{2B550677-FA49-4E45-9570-428056AC15F1}" type="presParOf" srcId="{27F617EF-6C82-4A8F-A76F-7FBE386CDA43}" destId="{6B2383BD-168C-46EC-9B78-0B00E7A5C662}" srcOrd="1" destOrd="0" presId="urn:microsoft.com/office/officeart/2018/2/layout/IconLabelList"/>
    <dgm:cxn modelId="{8B2CFF19-4C1B-4A1B-8B00-0CF72EB23245}" type="presParOf" srcId="{27F617EF-6C82-4A8F-A76F-7FBE386CDA43}" destId="{883298FA-6CAC-4CCF-BBF3-36CDFCF6369E}" srcOrd="2" destOrd="0" presId="urn:microsoft.com/office/officeart/2018/2/layout/IconLabelList"/>
    <dgm:cxn modelId="{C25A1B67-F322-4D6F-8D1D-E60CD4BD6FAF}" type="presParOf" srcId="{65485BB1-1093-4BB7-8A92-866D2FCD4A3D}" destId="{7A1C0D65-7961-41A9-970E-E03E9DCC6D40}" srcOrd="7" destOrd="0" presId="urn:microsoft.com/office/officeart/2018/2/layout/IconLabelList"/>
    <dgm:cxn modelId="{B0C50D6B-E930-46E2-A825-65C382AFA9BA}" type="presParOf" srcId="{65485BB1-1093-4BB7-8A92-866D2FCD4A3D}" destId="{9B2F0C26-54F0-4622-BBD3-E16AF3A6660F}" srcOrd="8" destOrd="0" presId="urn:microsoft.com/office/officeart/2018/2/layout/IconLabelList"/>
    <dgm:cxn modelId="{8E6FFE1C-4832-4C23-86DC-B198A8EED126}" type="presParOf" srcId="{9B2F0C26-54F0-4622-BBD3-E16AF3A6660F}" destId="{42F0A2F7-666A-4937-9E75-6E3F784A66CE}" srcOrd="0" destOrd="0" presId="urn:microsoft.com/office/officeart/2018/2/layout/IconLabelList"/>
    <dgm:cxn modelId="{E98389BF-3480-495E-BB3E-1B4B1C9C5915}" type="presParOf" srcId="{9B2F0C26-54F0-4622-BBD3-E16AF3A6660F}" destId="{08822301-103E-4645-8561-7103BD310194}" srcOrd="1" destOrd="0" presId="urn:microsoft.com/office/officeart/2018/2/layout/IconLabelList"/>
    <dgm:cxn modelId="{5EC5EB37-BA05-4D0B-92C1-9B773B9237B4}" type="presParOf" srcId="{9B2F0C26-54F0-4622-BBD3-E16AF3A6660F}" destId="{3EAEC631-53DC-4064-A556-095D8DD57C6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D2B36-7FDF-4DE3-B586-86F4F9308282}">
      <dsp:nvSpPr>
        <dsp:cNvPr id="0" name=""/>
        <dsp:cNvSpPr/>
      </dsp:nvSpPr>
      <dsp:spPr>
        <a:xfrm>
          <a:off x="3233" y="466587"/>
          <a:ext cx="2565154" cy="1539092"/>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spc="-15" dirty="0">
              <a:solidFill>
                <a:schemeClr val="accent6">
                  <a:lumMod val="75000"/>
                </a:schemeClr>
              </a:solidFill>
              <a:effectLst/>
              <a:latin typeface="Times New Roman" panose="02020603050405020304" pitchFamily="18" charset="0"/>
              <a:ea typeface="Times New Roman" panose="02020603050405020304" pitchFamily="18" charset="0"/>
            </a:rPr>
            <a:t>ANNITE</a:t>
          </a:r>
          <a:r>
            <a:rPr lang="en-US" sz="1600" b="0" kern="1200" spc="-75" dirty="0">
              <a:solidFill>
                <a:schemeClr val="accent6">
                  <a:lumMod val="75000"/>
                </a:schemeClr>
              </a:solidFill>
              <a:effectLst/>
              <a:latin typeface="Times New Roman" panose="02020603050405020304" pitchFamily="18" charset="0"/>
              <a:ea typeface="Times New Roman" panose="02020603050405020304" pitchFamily="18" charset="0"/>
            </a:rPr>
            <a:t> </a:t>
          </a:r>
          <a:r>
            <a:rPr lang="en-US" sz="1600" b="0" kern="1200" spc="-15" dirty="0">
              <a:solidFill>
                <a:schemeClr val="accent6">
                  <a:lumMod val="75000"/>
                </a:schemeClr>
              </a:solidFill>
              <a:effectLst/>
              <a:latin typeface="Times New Roman" panose="02020603050405020304" pitchFamily="18" charset="0"/>
              <a:ea typeface="Times New Roman" panose="02020603050405020304" pitchFamily="18" charset="0"/>
            </a:rPr>
            <a:t>GEE</a:t>
          </a:r>
          <a:r>
            <a:rPr lang="en-US" sz="1600" b="0" kern="1200" spc="-95" dirty="0">
              <a:solidFill>
                <a:schemeClr val="accent6">
                  <a:lumMod val="75000"/>
                </a:schemeClr>
              </a:solidFill>
              <a:effectLst/>
              <a:latin typeface="Times New Roman" panose="02020603050405020304" pitchFamily="18" charset="0"/>
              <a:ea typeface="Times New Roman" panose="02020603050405020304" pitchFamily="18" charset="0"/>
            </a:rPr>
            <a:t> </a:t>
          </a:r>
          <a:r>
            <a:rPr lang="en-US" sz="1600" b="0" kern="1200" spc="-15" dirty="0">
              <a:solidFill>
                <a:schemeClr val="accent6">
                  <a:lumMod val="75000"/>
                </a:schemeClr>
              </a:solidFill>
              <a:effectLst/>
              <a:latin typeface="Times New Roman" panose="02020603050405020304" pitchFamily="18" charset="0"/>
              <a:ea typeface="Times New Roman" panose="02020603050405020304" pitchFamily="18" charset="0"/>
            </a:rPr>
            <a:t>VARGHESE</a:t>
          </a:r>
          <a:endParaRPr lang="en-CA" sz="1600" b="0" kern="1200" dirty="0">
            <a:solidFill>
              <a:schemeClr val="accent6">
                <a:lumMod val="75000"/>
              </a:schemeClr>
            </a:solidFill>
          </a:endParaRPr>
        </a:p>
      </dsp:txBody>
      <dsp:txXfrm>
        <a:off x="3233" y="466587"/>
        <a:ext cx="2565154" cy="1539092"/>
      </dsp:txXfrm>
    </dsp:sp>
    <dsp:sp modelId="{22CD12DD-9530-493B-A905-CB485D395DA6}">
      <dsp:nvSpPr>
        <dsp:cNvPr id="0" name=""/>
        <dsp:cNvSpPr/>
      </dsp:nvSpPr>
      <dsp:spPr>
        <a:xfrm>
          <a:off x="2824903" y="466587"/>
          <a:ext cx="2565154" cy="1539092"/>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accent6">
                  <a:lumMod val="75000"/>
                </a:schemeClr>
              </a:solidFill>
              <a:latin typeface="Times New Roman" panose="02020603050405020304" pitchFamily="18" charset="0"/>
              <a:cs typeface="Times New Roman" panose="02020603050405020304" pitchFamily="18" charset="0"/>
            </a:rPr>
            <a:t>NIJI BIJU</a:t>
          </a:r>
          <a:endParaRPr lang="en-CA" sz="1600" kern="1200" dirty="0">
            <a:solidFill>
              <a:schemeClr val="accent6">
                <a:lumMod val="75000"/>
              </a:schemeClr>
            </a:solidFill>
            <a:latin typeface="Times New Roman" panose="02020603050405020304" pitchFamily="18" charset="0"/>
            <a:cs typeface="Times New Roman" panose="02020603050405020304" pitchFamily="18" charset="0"/>
          </a:endParaRPr>
        </a:p>
      </dsp:txBody>
      <dsp:txXfrm>
        <a:off x="2824903" y="466587"/>
        <a:ext cx="2565154" cy="1539092"/>
      </dsp:txXfrm>
    </dsp:sp>
    <dsp:sp modelId="{3EBF73C6-3243-4CD5-9A6A-893A2A8B45FF}">
      <dsp:nvSpPr>
        <dsp:cNvPr id="0" name=""/>
        <dsp:cNvSpPr/>
      </dsp:nvSpPr>
      <dsp:spPr>
        <a:xfrm>
          <a:off x="5646574" y="466587"/>
          <a:ext cx="2565154" cy="1539092"/>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accent6">
                  <a:lumMod val="75000"/>
                </a:schemeClr>
              </a:solidFill>
              <a:latin typeface="Times New Roman" panose="02020603050405020304" pitchFamily="18" charset="0"/>
              <a:cs typeface="Times New Roman" panose="02020603050405020304" pitchFamily="18" charset="0"/>
            </a:rPr>
            <a:t>JOSMY ANN JOSE</a:t>
          </a:r>
          <a:endParaRPr lang="en-CA" sz="1600" kern="1200" dirty="0">
            <a:solidFill>
              <a:schemeClr val="accent6">
                <a:lumMod val="75000"/>
              </a:schemeClr>
            </a:solidFill>
            <a:latin typeface="Times New Roman" panose="02020603050405020304" pitchFamily="18" charset="0"/>
            <a:cs typeface="Times New Roman" panose="02020603050405020304" pitchFamily="18" charset="0"/>
          </a:endParaRPr>
        </a:p>
      </dsp:txBody>
      <dsp:txXfrm>
        <a:off x="5646574" y="466587"/>
        <a:ext cx="2565154" cy="1539092"/>
      </dsp:txXfrm>
    </dsp:sp>
    <dsp:sp modelId="{689E0AAE-8813-41D7-A8AA-9B553A3A5932}">
      <dsp:nvSpPr>
        <dsp:cNvPr id="0" name=""/>
        <dsp:cNvSpPr/>
      </dsp:nvSpPr>
      <dsp:spPr>
        <a:xfrm>
          <a:off x="8468244" y="466587"/>
          <a:ext cx="2565154" cy="1539092"/>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solidFill>
                <a:schemeClr val="accent6">
                  <a:lumMod val="75000"/>
                </a:schemeClr>
              </a:solidFill>
              <a:latin typeface="Times New Roman" panose="02020603050405020304" pitchFamily="18" charset="0"/>
              <a:cs typeface="Times New Roman" panose="02020603050405020304" pitchFamily="18" charset="0"/>
            </a:rPr>
            <a:t>DEVIKA CHENKULAM</a:t>
          </a:r>
          <a:endParaRPr lang="en-CA" sz="1600" kern="1200" dirty="0">
            <a:solidFill>
              <a:schemeClr val="accent6">
                <a:lumMod val="75000"/>
              </a:schemeClr>
            </a:solidFill>
          </a:endParaRPr>
        </a:p>
      </dsp:txBody>
      <dsp:txXfrm>
        <a:off x="8468244" y="466587"/>
        <a:ext cx="2565154" cy="1539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5ADFF-02AE-40AB-8963-4EBAE3E615E9}">
      <dsp:nvSpPr>
        <dsp:cNvPr id="0" name=""/>
        <dsp:cNvSpPr/>
      </dsp:nvSpPr>
      <dsp:spPr>
        <a:xfrm flipH="1" flipV="1">
          <a:off x="0" y="0"/>
          <a:ext cx="6803" cy="2799"/>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0FA8AC81-CA59-4E3E-8C70-595FF702263F}">
      <dsp:nvSpPr>
        <dsp:cNvPr id="0" name=""/>
        <dsp:cNvSpPr/>
      </dsp:nvSpPr>
      <dsp:spPr>
        <a:xfrm>
          <a:off x="2194" y="1338894"/>
          <a:ext cx="1631250" cy="94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endParaRPr lang="en-US" sz="2400" kern="1200"/>
        </a:p>
      </dsp:txBody>
      <dsp:txXfrm>
        <a:off x="2194" y="1338894"/>
        <a:ext cx="1631250" cy="944639"/>
      </dsp:txXfrm>
    </dsp:sp>
    <dsp:sp modelId="{4B6BB7BF-00B5-41AE-9670-BC4D876665AF}">
      <dsp:nvSpPr>
        <dsp:cNvPr id="0" name=""/>
        <dsp:cNvSpPr/>
      </dsp:nvSpPr>
      <dsp:spPr>
        <a:xfrm>
          <a:off x="1135790" y="603965"/>
          <a:ext cx="734062" cy="73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1D28F5F-ECEC-4C08-94AC-BE6E03991D18}">
      <dsp:nvSpPr>
        <dsp:cNvPr id="0" name=""/>
        <dsp:cNvSpPr/>
      </dsp:nvSpPr>
      <dsp:spPr>
        <a:xfrm>
          <a:off x="273193" y="1580804"/>
          <a:ext cx="2376845" cy="955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Data Security</a:t>
          </a:r>
          <a:r>
            <a:rPr lang="en-US" sz="1600" b="0" i="0" kern="1200" dirty="0">
              <a:latin typeface="Times New Roman" panose="02020603050405020304" pitchFamily="18" charset="0"/>
              <a:cs typeface="Times New Roman" panose="02020603050405020304" pitchFamily="18" charset="0"/>
            </a:rPr>
            <a:t>:</a:t>
          </a:r>
        </a:p>
        <a:p>
          <a:pPr marL="0" lvl="0" indent="0" algn="ctr" defTabSz="711200">
            <a:lnSpc>
              <a:spcPct val="10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Data security is a top priority in the application, ensuring that only individuals with proper authorization can access sensitive contact information. Industry-standard encryption techniques are employed to securely store passwords.</a:t>
          </a:r>
        </a:p>
      </dsp:txBody>
      <dsp:txXfrm>
        <a:off x="273193" y="1580804"/>
        <a:ext cx="2376845" cy="955493"/>
      </dsp:txXfrm>
    </dsp:sp>
    <dsp:sp modelId="{5B3F61DB-C520-4690-B92C-5C627D445082}">
      <dsp:nvSpPr>
        <dsp:cNvPr id="0" name=""/>
        <dsp:cNvSpPr/>
      </dsp:nvSpPr>
      <dsp:spPr>
        <a:xfrm>
          <a:off x="3486787" y="649959"/>
          <a:ext cx="734062" cy="73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9272A820-16FF-4C76-BE57-1B150E8D018E}">
      <dsp:nvSpPr>
        <dsp:cNvPr id="0" name=""/>
        <dsp:cNvSpPr/>
      </dsp:nvSpPr>
      <dsp:spPr>
        <a:xfrm>
          <a:off x="3139789" y="1579299"/>
          <a:ext cx="1753153" cy="94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latin typeface="Times New Roman" panose="02020603050405020304" pitchFamily="18" charset="0"/>
              <a:cs typeface="Times New Roman" panose="02020603050405020304" pitchFamily="18" charset="0"/>
            </a:rPr>
            <a:t>Contact Listing</a:t>
          </a:r>
          <a:r>
            <a:rPr lang="en-US" sz="1600" b="0" i="0" kern="1200" dirty="0">
              <a:latin typeface="Times New Roman" panose="02020603050405020304" pitchFamily="18" charset="0"/>
              <a:cs typeface="Times New Roman" panose="02020603050405020304" pitchFamily="18" charset="0"/>
            </a:rPr>
            <a:t>:</a:t>
          </a:r>
        </a:p>
        <a:p>
          <a:pPr marL="0" lvl="0" indent="0" algn="ctr" defTabSz="711200">
            <a:lnSpc>
              <a:spcPct val="10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Only contacts marked as approved are visible to users, while rejected contacts remain hidden.</a:t>
          </a:r>
        </a:p>
      </dsp:txBody>
      <dsp:txXfrm>
        <a:off x="3139789" y="1579299"/>
        <a:ext cx="1753153" cy="944639"/>
      </dsp:txXfrm>
    </dsp:sp>
    <dsp:sp modelId="{B1421262-8A43-4994-90D5-F5870E3F799E}">
      <dsp:nvSpPr>
        <dsp:cNvPr id="0" name=""/>
        <dsp:cNvSpPr/>
      </dsp:nvSpPr>
      <dsp:spPr>
        <a:xfrm>
          <a:off x="5962785" y="593392"/>
          <a:ext cx="734062" cy="73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883298FA-6CAC-4CCF-BBF3-36CDFCF6369E}">
      <dsp:nvSpPr>
        <dsp:cNvPr id="0" name=""/>
        <dsp:cNvSpPr/>
      </dsp:nvSpPr>
      <dsp:spPr>
        <a:xfrm>
          <a:off x="5381404" y="1586318"/>
          <a:ext cx="2094786" cy="94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User Authentication and Authorization</a:t>
          </a:r>
          <a:r>
            <a:rPr lang="en-US" sz="1600" b="0" kern="1200" dirty="0">
              <a:latin typeface="Times New Roman" panose="02020603050405020304" pitchFamily="18" charset="0"/>
              <a:cs typeface="Times New Roman" panose="02020603050405020304" pitchFamily="18" charset="0"/>
            </a:rPr>
            <a:t>:</a:t>
          </a:r>
        </a:p>
        <a:p>
          <a:pPr marL="0" lvl="0" indent="0" algn="ctr" defTabSz="711200">
            <a:lnSpc>
              <a:spcPct val="10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The application features a robust authentication system that enables users to both register and log in securely.</a:t>
          </a:r>
        </a:p>
      </dsp:txBody>
      <dsp:txXfrm>
        <a:off x="5381404" y="1586318"/>
        <a:ext cx="2094786" cy="944639"/>
      </dsp:txXfrm>
    </dsp:sp>
    <dsp:sp modelId="{42F0A2F7-666A-4937-9E75-6E3F784A66CE}">
      <dsp:nvSpPr>
        <dsp:cNvPr id="0" name=""/>
        <dsp:cNvSpPr/>
      </dsp:nvSpPr>
      <dsp:spPr>
        <a:xfrm>
          <a:off x="8864748" y="562877"/>
          <a:ext cx="734062" cy="7340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3EAEC631-53DC-4064-A556-095D8DD57C6B}">
      <dsp:nvSpPr>
        <dsp:cNvPr id="0" name=""/>
        <dsp:cNvSpPr/>
      </dsp:nvSpPr>
      <dsp:spPr>
        <a:xfrm>
          <a:off x="7790728" y="1588415"/>
          <a:ext cx="3409834" cy="94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Role-specific Permissions</a:t>
          </a:r>
          <a:r>
            <a:rPr lang="en-US" sz="1600" b="0" kern="1200" dirty="0">
              <a:latin typeface="Times New Roman" panose="02020603050405020304" pitchFamily="18" charset="0"/>
              <a:cs typeface="Times New Roman" panose="02020603050405020304" pitchFamily="18" charset="0"/>
            </a:rPr>
            <a:t>:</a:t>
          </a:r>
        </a:p>
        <a:p>
          <a:pPr marL="0" lvl="0" indent="0" algn="ctr" defTabSz="711200">
            <a:lnSpc>
              <a:spcPct val="10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Registered Users are granted the ability to view all approved contacts, as well as edit and delete their contact data. Managers, in addition to having the capability to view all approved contacts, are tasked with the responsibility of approving or rejecting contact data. Administrators, possessing the highest level of access, have the authority to approve/reject, edit, and delete any contact data.</a:t>
          </a:r>
        </a:p>
      </dsp:txBody>
      <dsp:txXfrm>
        <a:off x="7790728" y="1588415"/>
        <a:ext cx="3409834" cy="9446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389794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EEBEF-2961-4AA8-8F00-BACDFFF010A6}" type="datetimeFigureOut">
              <a:rPr lang="en-AE" smtClean="0"/>
              <a:t>07/12/2023</a:t>
            </a:fld>
            <a:endParaRPr lang="en-AE"/>
          </a:p>
        </p:txBody>
      </p:sp>
      <p:sp>
        <p:nvSpPr>
          <p:cNvPr id="6" name="Footer Placeholder 5"/>
          <p:cNvSpPr>
            <a:spLocks noGrp="1"/>
          </p:cNvSpPr>
          <p:nvPr>
            <p:ph type="ftr" sz="quarter" idx="11"/>
          </p:nvPr>
        </p:nvSpPr>
        <p:spPr/>
        <p:txBody>
          <a:bodyPr/>
          <a:lstStyle/>
          <a:p>
            <a:endParaRPr lang="en-A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332651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894337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1392821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1278823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1EEBEF-2961-4AA8-8F00-BACDFFF010A6}" type="datetimeFigureOut">
              <a:rPr lang="en-AE" smtClean="0"/>
              <a:t>07/12/2023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3810889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1EEBEF-2961-4AA8-8F00-BACDFFF010A6}" type="datetimeFigureOut">
              <a:rPr lang="en-AE" smtClean="0"/>
              <a:t>07/12/2023</a:t>
            </a:fld>
            <a:endParaRPr lang="en-AE"/>
          </a:p>
        </p:txBody>
      </p:sp>
      <p:sp>
        <p:nvSpPr>
          <p:cNvPr id="8" name="Footer Placeholder 7"/>
          <p:cNvSpPr>
            <a:spLocks noGrp="1"/>
          </p:cNvSpPr>
          <p:nvPr>
            <p:ph type="ftr" sz="quarter" idx="11"/>
          </p:nvPr>
        </p:nvSpPr>
        <p:spPr>
          <a:xfrm>
            <a:off x="561111" y="6391838"/>
            <a:ext cx="3644282" cy="304801"/>
          </a:xfrm>
        </p:spPr>
        <p:txBody>
          <a:bodyPr/>
          <a:lstStyle/>
          <a:p>
            <a:endParaRPr lang="en-AE"/>
          </a:p>
        </p:txBody>
      </p:sp>
      <p:sp>
        <p:nvSpPr>
          <p:cNvPr id="9" name="Slide Number Placeholder 8"/>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309209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2910339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358956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69356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433949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EEBEF-2961-4AA8-8F00-BACDFFF010A6}" type="datetimeFigureOut">
              <a:rPr lang="en-AE" smtClean="0"/>
              <a:t>07/12/2023</a:t>
            </a:fld>
            <a:endParaRPr lang="en-AE"/>
          </a:p>
        </p:txBody>
      </p:sp>
      <p:sp>
        <p:nvSpPr>
          <p:cNvPr id="5" name="Footer Placeholder 4"/>
          <p:cNvSpPr>
            <a:spLocks noGrp="1"/>
          </p:cNvSpPr>
          <p:nvPr>
            <p:ph type="ftr" sz="quarter" idx="11"/>
          </p:nvPr>
        </p:nvSpPr>
        <p:spPr/>
        <p:txBody>
          <a:bodyPr/>
          <a:lstStyle/>
          <a:p>
            <a:endParaRPr lang="en-A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240232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EEBEF-2961-4AA8-8F00-BACDFFF010A6}" type="datetimeFigureOut">
              <a:rPr lang="en-AE" smtClean="0"/>
              <a:t>07/12/2023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296084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EEBEF-2961-4AA8-8F00-BACDFFF010A6}" type="datetimeFigureOut">
              <a:rPr lang="en-AE" smtClean="0"/>
              <a:t>07/12/2023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171391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EEBEF-2961-4AA8-8F00-BACDFFF010A6}" type="datetimeFigureOut">
              <a:rPr lang="en-AE" smtClean="0"/>
              <a:t>07/12/2023</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30579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EEBEF-2961-4AA8-8F00-BACDFFF010A6}" type="datetimeFigureOut">
              <a:rPr lang="en-AE" smtClean="0"/>
              <a:t>07/12/2023</a:t>
            </a:fld>
            <a:endParaRPr lang="en-AE"/>
          </a:p>
        </p:txBody>
      </p:sp>
      <p:sp>
        <p:nvSpPr>
          <p:cNvPr id="3" name="Footer Placeholder 2"/>
          <p:cNvSpPr>
            <a:spLocks noGrp="1"/>
          </p:cNvSpPr>
          <p:nvPr>
            <p:ph type="ftr" sz="quarter" idx="11"/>
          </p:nvPr>
        </p:nvSpPr>
        <p:spPr/>
        <p:txBody>
          <a:bodyPr/>
          <a:lstStyle/>
          <a:p>
            <a:endParaRPr lang="en-A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188163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EEBEF-2961-4AA8-8F00-BACDFFF010A6}" type="datetimeFigureOut">
              <a:rPr lang="en-AE" smtClean="0"/>
              <a:t>07/12/2023</a:t>
            </a:fld>
            <a:endParaRPr lang="en-AE"/>
          </a:p>
        </p:txBody>
      </p:sp>
      <p:sp>
        <p:nvSpPr>
          <p:cNvPr id="6" name="Footer Placeholder 5"/>
          <p:cNvSpPr>
            <a:spLocks noGrp="1"/>
          </p:cNvSpPr>
          <p:nvPr>
            <p:ph type="ftr" sz="quarter" idx="11"/>
          </p:nvPr>
        </p:nvSpPr>
        <p:spPr/>
        <p:txBody>
          <a:bodyPr/>
          <a:lstStyle/>
          <a:p>
            <a:endParaRPr lang="en-A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292232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EEBEF-2961-4AA8-8F00-BACDFFF010A6}" type="datetimeFigureOut">
              <a:rPr lang="en-AE" smtClean="0"/>
              <a:t>07/12/2023</a:t>
            </a:fld>
            <a:endParaRPr lang="en-AE"/>
          </a:p>
        </p:txBody>
      </p:sp>
      <p:sp>
        <p:nvSpPr>
          <p:cNvPr id="6" name="Footer Placeholder 5"/>
          <p:cNvSpPr>
            <a:spLocks noGrp="1"/>
          </p:cNvSpPr>
          <p:nvPr>
            <p:ph type="ftr" sz="quarter" idx="11"/>
          </p:nvPr>
        </p:nvSpPr>
        <p:spPr/>
        <p:txBody>
          <a:bodyPr/>
          <a:lstStyle/>
          <a:p>
            <a:endParaRPr lang="en-A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9A34014-C8CF-4644-A92A-4D41A5D6D26B}" type="slidenum">
              <a:rPr lang="en-AE" smtClean="0"/>
              <a:t>‹#›</a:t>
            </a:fld>
            <a:endParaRPr lang="en-AE"/>
          </a:p>
        </p:txBody>
      </p:sp>
    </p:spTree>
    <p:extLst>
      <p:ext uri="{BB962C8B-B14F-4D97-AF65-F5344CB8AC3E}">
        <p14:creationId xmlns:p14="http://schemas.microsoft.com/office/powerpoint/2010/main" val="45617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1EEBEF-2961-4AA8-8F00-BACDFFF010A6}" type="datetimeFigureOut">
              <a:rPr lang="en-AE" smtClean="0"/>
              <a:t>07/12/2023</a:t>
            </a:fld>
            <a:endParaRPr lang="en-A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9A34014-C8CF-4644-A92A-4D41A5D6D26B}" type="slidenum">
              <a:rPr lang="en-AE" smtClean="0"/>
              <a:t>‹#›</a:t>
            </a:fld>
            <a:endParaRPr lang="en-AE"/>
          </a:p>
        </p:txBody>
      </p:sp>
    </p:spTree>
    <p:extLst>
      <p:ext uri="{BB962C8B-B14F-4D97-AF65-F5344CB8AC3E}">
        <p14:creationId xmlns:p14="http://schemas.microsoft.com/office/powerpoint/2010/main" val="236236686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8F0AAC-8358-8286-885B-E5E78807468B}"/>
              </a:ext>
            </a:extLst>
          </p:cNvPr>
          <p:cNvSpPr>
            <a:spLocks noGrp="1"/>
          </p:cNvSpPr>
          <p:nvPr>
            <p:ph type="ctrTitle"/>
          </p:nvPr>
        </p:nvSpPr>
        <p:spPr>
          <a:xfrm>
            <a:off x="1469813" y="900853"/>
            <a:ext cx="8580120" cy="3352799"/>
          </a:xfrm>
        </p:spPr>
        <p:txBody>
          <a:bodyPr>
            <a:normAutofit/>
          </a:bodyPr>
          <a:lstStyle/>
          <a:p>
            <a:pPr algn="just"/>
            <a:r>
              <a:rPr lang="en-US" sz="4800" b="1" i="0" dirty="0">
                <a:effectLst/>
                <a:latin typeface="Times New Roman" panose="02020603050405020304" pitchFamily="18" charset="0"/>
                <a:cs typeface="Times New Roman" panose="02020603050405020304" pitchFamily="18" charset="0"/>
              </a:rPr>
              <a:t>Creating an ASP.NET core web app with user data protected by authorization</a:t>
            </a:r>
            <a:br>
              <a:rPr lang="en-US" b="1" i="0" dirty="0">
                <a:solidFill>
                  <a:schemeClr val="tx1">
                    <a:lumMod val="95000"/>
                  </a:schemeClr>
                </a:solidFill>
                <a:effectLst/>
                <a:latin typeface="Stencil" panose="040409050D0802020404" pitchFamily="82" charset="0"/>
              </a:rPr>
            </a:br>
            <a:endParaRPr lang="en-AE" dirty="0">
              <a:solidFill>
                <a:schemeClr val="tx1">
                  <a:lumMod val="95000"/>
                </a:schemeClr>
              </a:solidFill>
              <a:latin typeface="Stencil" panose="040409050D0802020404" pitchFamily="82" charset="0"/>
            </a:endParaRPr>
          </a:p>
        </p:txBody>
      </p:sp>
      <p:sp>
        <p:nvSpPr>
          <p:cNvPr id="2" name="TextBox 1">
            <a:extLst>
              <a:ext uri="{FF2B5EF4-FFF2-40B4-BE49-F238E27FC236}">
                <a16:creationId xmlns:a16="http://schemas.microsoft.com/office/drawing/2014/main" id="{A63CD8F2-EF15-5049-F6B1-030974AC5E37}"/>
              </a:ext>
            </a:extLst>
          </p:cNvPr>
          <p:cNvSpPr txBox="1"/>
          <p:nvPr/>
        </p:nvSpPr>
        <p:spPr>
          <a:xfrm>
            <a:off x="8439573" y="4330412"/>
            <a:ext cx="2756746"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GROUP 5</a:t>
            </a:r>
          </a:p>
        </p:txBody>
      </p:sp>
    </p:spTree>
    <p:extLst>
      <p:ext uri="{BB962C8B-B14F-4D97-AF65-F5344CB8AC3E}">
        <p14:creationId xmlns:p14="http://schemas.microsoft.com/office/powerpoint/2010/main" val="281761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77E5-69DC-C18A-5E2F-221F97A9EF72}"/>
              </a:ext>
            </a:extLst>
          </p:cNvPr>
          <p:cNvSpPr>
            <a:spLocks noGrp="1"/>
          </p:cNvSpPr>
          <p:nvPr>
            <p:ph type="title"/>
          </p:nvPr>
        </p:nvSpPr>
        <p:spPr>
          <a:xfrm>
            <a:off x="1219200" y="872068"/>
            <a:ext cx="8761413" cy="706964"/>
          </a:xfrm>
        </p:spPr>
        <p:txBody>
          <a:bodyPr/>
          <a:lstStyle/>
          <a:p>
            <a:r>
              <a:rPr lang="en-US"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4A3B215-7528-3C57-B106-D45F0D9DE7B4}"/>
              </a:ext>
            </a:extLst>
          </p:cNvPr>
          <p:cNvSpPr>
            <a:spLocks noGrp="1"/>
          </p:cNvSpPr>
          <p:nvPr>
            <p:ph idx="1"/>
          </p:nvPr>
        </p:nvSpPr>
        <p:spPr>
          <a:xfrm>
            <a:off x="956733" y="2603500"/>
            <a:ext cx="10490199" cy="198543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Contact Manager Web Application provides a safe and efficient platform for handling contact data, assuring a smooth user, manager, and administrator experience. The solution meets the privacy and security concerns of all stakeholders by meticulously integrating authentication, authorization, and role-specific functionalities. Its modular design allows for future modifications to meet changing security requirements.</a:t>
            </a:r>
          </a:p>
        </p:txBody>
      </p:sp>
    </p:spTree>
    <p:extLst>
      <p:ext uri="{BB962C8B-B14F-4D97-AF65-F5344CB8AC3E}">
        <p14:creationId xmlns:p14="http://schemas.microsoft.com/office/powerpoint/2010/main" val="287933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10D5-5D07-90EE-E3E6-FDB5B272808A}"/>
              </a:ext>
            </a:extLst>
          </p:cNvPr>
          <p:cNvSpPr>
            <a:spLocks noGrp="1"/>
          </p:cNvSpPr>
          <p:nvPr>
            <p:ph type="ctrTitle"/>
          </p:nvPr>
        </p:nvSpPr>
        <p:spPr>
          <a:xfrm>
            <a:off x="1154954" y="2099733"/>
            <a:ext cx="9792445" cy="1329267"/>
          </a:xfrm>
        </p:spPr>
        <p:txBody>
          <a:bodyPr/>
          <a:lstStyle/>
          <a:p>
            <a:r>
              <a:rPr lang="en-US" sz="6000">
                <a:latin typeface="Times New Roman" panose="02020603050405020304" pitchFamily="18" charset="0"/>
                <a:cs typeface="Times New Roman" panose="02020603050405020304" pitchFamily="18" charset="0"/>
              </a:rPr>
              <a:t>THANK YOU…</a:t>
            </a:r>
            <a:endParaRPr lang="en-C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61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EA41-E29A-0A48-D01C-A01A3B528835}"/>
              </a:ext>
            </a:extLst>
          </p:cNvPr>
          <p:cNvSpPr>
            <a:spLocks noGrp="1"/>
          </p:cNvSpPr>
          <p:nvPr>
            <p:ph type="title"/>
          </p:nvPr>
        </p:nvSpPr>
        <p:spPr/>
        <p:txBody>
          <a:bodyPr/>
          <a:lstStyle/>
          <a:p>
            <a:r>
              <a:rPr lang="en-US" sz="4400" b="1" dirty="0">
                <a:solidFill>
                  <a:schemeClr val="bg1"/>
                </a:solidFill>
                <a:latin typeface="Times New Roman" panose="02020603050405020304" pitchFamily="18" charset="0"/>
                <a:cs typeface="Times New Roman" panose="02020603050405020304" pitchFamily="18" charset="0"/>
              </a:rPr>
              <a:t>Project Overview</a:t>
            </a:r>
            <a:r>
              <a:rPr lang="en-US" sz="4300" b="1" dirty="0">
                <a:solidFill>
                  <a:schemeClr val="bg1"/>
                </a:solidFill>
                <a:latin typeface="Times New Roman" panose="02020603050405020304" pitchFamily="18" charset="0"/>
                <a:cs typeface="Times New Roman" panose="02020603050405020304" pitchFamily="18" charset="0"/>
              </a:rPr>
              <a:t> </a:t>
            </a:r>
            <a:endParaRPr lang="en-AE" sz="43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B27633-9920-95A9-1DBF-46A737556678}"/>
              </a:ext>
            </a:extLst>
          </p:cNvPr>
          <p:cNvSpPr>
            <a:spLocks noGrp="1"/>
          </p:cNvSpPr>
          <p:nvPr>
            <p:ph sz="quarter" idx="13"/>
          </p:nvPr>
        </p:nvSpPr>
        <p:spPr>
          <a:xfrm>
            <a:off x="685800" y="2540000"/>
            <a:ext cx="10394707" cy="1673013"/>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The Contact Manager Web Application, built on ASP.NET Core, is structured to streamline contact information management with a strong focus on user authentication and authorization. It is tailored to accommodate three distinct security groups: Registered Users, Managers, and Administrators, each assigned specific roles and permissions for enhanced security measures.</a:t>
            </a:r>
            <a:endParaRPr lang="en-A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08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9068-D398-D0F9-7B67-06509611EE7F}"/>
              </a:ext>
            </a:extLst>
          </p:cNvPr>
          <p:cNvSpPr>
            <a:spLocks noGrp="1"/>
          </p:cNvSpPr>
          <p:nvPr>
            <p:ph type="title"/>
          </p:nvPr>
        </p:nvSpPr>
        <p:spPr>
          <a:xfrm>
            <a:off x="1174509" y="758613"/>
            <a:ext cx="4845291" cy="1036320"/>
          </a:xfrm>
        </p:spPr>
        <p:txBody>
          <a:bodyPr/>
          <a:lstStyle/>
          <a:p>
            <a:r>
              <a:rPr lang="en-US" sz="4800" b="1" dirty="0">
                <a:solidFill>
                  <a:schemeClr val="bg1"/>
                </a:solidFill>
                <a:latin typeface="Times New Roman" panose="02020603050405020304" pitchFamily="18" charset="0"/>
                <a:cs typeface="Times New Roman" panose="02020603050405020304" pitchFamily="18" charset="0"/>
              </a:rPr>
              <a:t>Team members</a:t>
            </a:r>
            <a:endParaRPr lang="en-AE" sz="48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19ED99F9-AE6E-83CE-809C-868122902BA9}"/>
              </a:ext>
            </a:extLst>
          </p:cNvPr>
          <p:cNvGraphicFramePr>
            <a:graphicFrameLocks noGrp="1"/>
          </p:cNvGraphicFramePr>
          <p:nvPr>
            <p:ph sz="quarter" idx="13"/>
            <p:extLst>
              <p:ext uri="{D42A27DB-BD31-4B8C-83A1-F6EECF244321}">
                <p14:modId xmlns:p14="http://schemas.microsoft.com/office/powerpoint/2010/main" val="1403722340"/>
              </p:ext>
            </p:extLst>
          </p:nvPr>
        </p:nvGraphicFramePr>
        <p:xfrm>
          <a:off x="579633" y="2988733"/>
          <a:ext cx="11036633" cy="2472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874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F599753-47D5-3513-15D9-06AD697D273A}"/>
              </a:ext>
            </a:extLst>
          </p:cNvPr>
          <p:cNvSpPr>
            <a:spLocks noGrp="1"/>
          </p:cNvSpPr>
          <p:nvPr>
            <p:ph sz="quarter" idx="13"/>
          </p:nvPr>
        </p:nvSpPr>
        <p:spPr>
          <a:xfrm>
            <a:off x="8036041" y="2249487"/>
            <a:ext cx="3281004" cy="3541714"/>
          </a:xfrm>
        </p:spPr>
        <p:txBody>
          <a:bodyPr>
            <a:normAutofit/>
          </a:bodyPr>
          <a:lstStyle/>
          <a:p>
            <a:pPr marL="0" indent="0">
              <a:buNone/>
            </a:pPr>
            <a:r>
              <a:rPr lang="en-US" sz="1800" dirty="0">
                <a:solidFill>
                  <a:srgbClr val="FFFFFF"/>
                </a:solidFill>
              </a:rPr>
              <a:t>The Welcome Page serves as the initial landing point for visitors. It provides a clear call-to-action, directing users to the login page for accessing the application's information securely</a:t>
            </a:r>
          </a:p>
        </p:txBody>
      </p:sp>
      <p:pic>
        <p:nvPicPr>
          <p:cNvPr id="10" name="Picture 9" descr="A screenshot of a computer">
            <a:extLst>
              <a:ext uri="{FF2B5EF4-FFF2-40B4-BE49-F238E27FC236}">
                <a16:creationId xmlns:a16="http://schemas.microsoft.com/office/drawing/2014/main" id="{7FE390CA-105C-0207-6FCF-3BFB49D11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750" y="1790959"/>
            <a:ext cx="7645793" cy="3745137"/>
          </a:xfrm>
          <a:prstGeom prst="rect">
            <a:avLst/>
          </a:prstGeom>
        </p:spPr>
      </p:pic>
    </p:spTree>
    <p:extLst>
      <p:ext uri="{BB962C8B-B14F-4D97-AF65-F5344CB8AC3E}">
        <p14:creationId xmlns:p14="http://schemas.microsoft.com/office/powerpoint/2010/main" val="19745804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AF58A16-1ED9-9731-4016-898B0CFC6307}"/>
              </a:ext>
            </a:extLst>
          </p:cNvPr>
          <p:cNvSpPr>
            <a:spLocks noGrp="1"/>
          </p:cNvSpPr>
          <p:nvPr>
            <p:ph sz="quarter" idx="13"/>
          </p:nvPr>
        </p:nvSpPr>
        <p:spPr>
          <a:xfrm>
            <a:off x="8036041" y="2249487"/>
            <a:ext cx="3281004" cy="3541714"/>
          </a:xfrm>
        </p:spPr>
        <p:txBody>
          <a:bodyPr>
            <a:normAutofit/>
          </a:bodyPr>
          <a:lstStyle/>
          <a:p>
            <a:pPr marL="0" indent="0">
              <a:buNone/>
            </a:pPr>
            <a:r>
              <a:rPr lang="en-US" sz="1800" dirty="0">
                <a:solidFill>
                  <a:srgbClr val="FFFFFF"/>
                </a:solidFill>
              </a:rPr>
              <a:t>Screenshot of the Login Page, the initial point of entry for authorized users. Here, the administrator is entering their email address and password for authentication. The system ensures a secure login process to protect user credentials and maintain data integrity</a:t>
            </a:r>
          </a:p>
        </p:txBody>
      </p:sp>
      <p:pic>
        <p:nvPicPr>
          <p:cNvPr id="7" name="Picture 6" descr="A screenshot of a computer&#10;&#10;Description automatically generated">
            <a:extLst>
              <a:ext uri="{FF2B5EF4-FFF2-40B4-BE49-F238E27FC236}">
                <a16:creationId xmlns:a16="http://schemas.microsoft.com/office/drawing/2014/main" id="{B3468BA2-538A-2941-48CF-ABF224EA8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403" y="1835427"/>
            <a:ext cx="7149193" cy="3955774"/>
          </a:xfrm>
          <a:prstGeom prst="rect">
            <a:avLst/>
          </a:prstGeom>
        </p:spPr>
      </p:pic>
    </p:spTree>
    <p:extLst>
      <p:ext uri="{BB962C8B-B14F-4D97-AF65-F5344CB8AC3E}">
        <p14:creationId xmlns:p14="http://schemas.microsoft.com/office/powerpoint/2010/main" val="38553620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A7117EB9-08F0-E9F9-C799-97DC2366443F}"/>
              </a:ext>
            </a:extLst>
          </p:cNvPr>
          <p:cNvSpPr>
            <a:spLocks noGrp="1"/>
          </p:cNvSpPr>
          <p:nvPr>
            <p:ph sz="quarter" idx="13"/>
          </p:nvPr>
        </p:nvSpPr>
        <p:spPr>
          <a:xfrm>
            <a:off x="8036041" y="2249487"/>
            <a:ext cx="3281004" cy="3541714"/>
          </a:xfrm>
        </p:spPr>
        <p:txBody>
          <a:bodyPr>
            <a:normAutofit/>
          </a:bodyPr>
          <a:lstStyle/>
          <a:p>
            <a:pPr marL="0" indent="0">
              <a:buNone/>
            </a:pPr>
            <a:r>
              <a:rPr lang="en-US" sz="1800" dirty="0">
                <a:solidFill>
                  <a:srgbClr val="FFFFFF"/>
                </a:solidFill>
              </a:rPr>
              <a:t>In this screenshot, the Admin Index Page is displayed, offering a comprehensive view of all members. The admin has options to edit, view details, and delete member data, empowering them with the ability to manage the user database efficiently</a:t>
            </a:r>
          </a:p>
        </p:txBody>
      </p:sp>
      <p:pic>
        <p:nvPicPr>
          <p:cNvPr id="11" name="Picture 10" descr="A screenshot of a computer">
            <a:extLst>
              <a:ext uri="{FF2B5EF4-FFF2-40B4-BE49-F238E27FC236}">
                <a16:creationId xmlns:a16="http://schemas.microsoft.com/office/drawing/2014/main" id="{76B0E6CA-09BA-22E7-FE73-0F9DE4440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78" y="1263925"/>
            <a:ext cx="8994914" cy="4330149"/>
          </a:xfrm>
          <a:prstGeom prst="rect">
            <a:avLst/>
          </a:prstGeom>
        </p:spPr>
      </p:pic>
    </p:spTree>
    <p:extLst>
      <p:ext uri="{BB962C8B-B14F-4D97-AF65-F5344CB8AC3E}">
        <p14:creationId xmlns:p14="http://schemas.microsoft.com/office/powerpoint/2010/main" val="156751792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1FD30442-A8E5-593A-87E3-3508B3A0F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88" y="1712605"/>
            <a:ext cx="6112382" cy="3438214"/>
          </a:xfrm>
          <a:prstGeom prst="rect">
            <a:avLst/>
          </a:prstGeom>
        </p:spPr>
      </p:pic>
      <p:sp>
        <p:nvSpPr>
          <p:cNvPr id="9" name="Content Placeholder 8">
            <a:extLst>
              <a:ext uri="{FF2B5EF4-FFF2-40B4-BE49-F238E27FC236}">
                <a16:creationId xmlns:a16="http://schemas.microsoft.com/office/drawing/2014/main" id="{418984A2-AF27-FCB9-4330-2014EE6762E5}"/>
              </a:ext>
            </a:extLst>
          </p:cNvPr>
          <p:cNvSpPr>
            <a:spLocks noGrp="1"/>
          </p:cNvSpPr>
          <p:nvPr>
            <p:ph sz="quarter" idx="13"/>
          </p:nvPr>
        </p:nvSpPr>
        <p:spPr>
          <a:xfrm>
            <a:off x="8036041" y="2249487"/>
            <a:ext cx="3281004" cy="3541714"/>
          </a:xfrm>
        </p:spPr>
        <p:txBody>
          <a:bodyPr>
            <a:normAutofit/>
          </a:bodyPr>
          <a:lstStyle/>
          <a:p>
            <a:pPr marL="0" indent="0">
              <a:buNone/>
            </a:pPr>
            <a:r>
              <a:rPr lang="en-US" sz="1800" dirty="0">
                <a:solidFill>
                  <a:srgbClr val="FFFFFF"/>
                </a:solidFill>
              </a:rPr>
              <a:t>Screenshot of Detail Page for administrators, where they have the authority to either approve or reject members. This crucial functionality ensures that administrators have control over the approval workflow, maintaining data accuracy and integrity</a:t>
            </a:r>
          </a:p>
        </p:txBody>
      </p:sp>
    </p:spTree>
    <p:extLst>
      <p:ext uri="{BB962C8B-B14F-4D97-AF65-F5344CB8AC3E}">
        <p14:creationId xmlns:p14="http://schemas.microsoft.com/office/powerpoint/2010/main" val="37018889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C29617-173F-AC5A-A20B-FC290F70A31E}"/>
              </a:ext>
            </a:extLst>
          </p:cNvPr>
          <p:cNvSpPr>
            <a:spLocks noGrp="1"/>
          </p:cNvSpPr>
          <p:nvPr>
            <p:ph sz="quarter" idx="13"/>
          </p:nvPr>
        </p:nvSpPr>
        <p:spPr>
          <a:xfrm>
            <a:off x="8036041" y="2249487"/>
            <a:ext cx="3281004" cy="3541714"/>
          </a:xfrm>
        </p:spPr>
        <p:txBody>
          <a:bodyPr>
            <a:normAutofit/>
          </a:bodyPr>
          <a:lstStyle/>
          <a:p>
            <a:pPr marL="0" indent="0">
              <a:buNone/>
            </a:pPr>
            <a:r>
              <a:rPr lang="en-US" sz="1800" dirty="0">
                <a:solidFill>
                  <a:srgbClr val="FFFFFF"/>
                </a:solidFill>
              </a:rPr>
              <a:t>Here, the Index Page for a registered user is displayed, showcasing only approved members. This restriction ensures that registered users can view and interact with a curated list of contacts, maintaining data privacy and security</a:t>
            </a:r>
          </a:p>
        </p:txBody>
      </p:sp>
      <p:pic>
        <p:nvPicPr>
          <p:cNvPr id="5" name="Content Placeholder 4" descr="A screenshot of a computer&#10;&#10;Description automatically generated">
            <a:extLst>
              <a:ext uri="{FF2B5EF4-FFF2-40B4-BE49-F238E27FC236}">
                <a16:creationId xmlns:a16="http://schemas.microsoft.com/office/drawing/2014/main" id="{EDA5F40C-C523-ADD8-C626-74E8E2F0B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88" y="1707162"/>
            <a:ext cx="6112382" cy="3438214"/>
          </a:xfrm>
          <a:prstGeom prst="rect">
            <a:avLst/>
          </a:prstGeom>
        </p:spPr>
      </p:pic>
    </p:spTree>
    <p:extLst>
      <p:ext uri="{BB962C8B-B14F-4D97-AF65-F5344CB8AC3E}">
        <p14:creationId xmlns:p14="http://schemas.microsoft.com/office/powerpoint/2010/main" val="116904029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BF07-10A8-65A8-6CF5-EE6267763CA0}"/>
              </a:ext>
            </a:extLst>
          </p:cNvPr>
          <p:cNvSpPr>
            <a:spLocks noGrp="1"/>
          </p:cNvSpPr>
          <p:nvPr>
            <p:ph type="title" idx="4294967295"/>
          </p:nvPr>
        </p:nvSpPr>
        <p:spPr>
          <a:xfrm>
            <a:off x="0" y="466725"/>
            <a:ext cx="9906000" cy="1066800"/>
          </a:xfrm>
        </p:spPr>
        <p:txBody>
          <a:bodyPr/>
          <a:lstStyle/>
          <a:p>
            <a:r>
              <a:rPr lang="en-US" sz="4800" dirty="0">
                <a:solidFill>
                  <a:schemeClr val="tx1"/>
                </a:solidFill>
                <a:latin typeface="Times New Roman" panose="02020603050405020304" pitchFamily="18" charset="0"/>
                <a:cs typeface="Times New Roman" panose="02020603050405020304" pitchFamily="18" charset="0"/>
              </a:rPr>
              <a:t>    Key Features </a:t>
            </a:r>
          </a:p>
        </p:txBody>
      </p:sp>
      <p:graphicFrame>
        <p:nvGraphicFramePr>
          <p:cNvPr id="5" name="Content Placeholder 2">
            <a:extLst>
              <a:ext uri="{FF2B5EF4-FFF2-40B4-BE49-F238E27FC236}">
                <a16:creationId xmlns:a16="http://schemas.microsoft.com/office/drawing/2014/main" id="{FF658D83-720B-3059-D8A7-219000C2A147}"/>
              </a:ext>
            </a:extLst>
          </p:cNvPr>
          <p:cNvGraphicFramePr>
            <a:graphicFrameLocks noGrp="1"/>
          </p:cNvGraphicFramePr>
          <p:nvPr>
            <p:ph idx="4294967295"/>
            <p:extLst>
              <p:ext uri="{D42A27DB-BD31-4B8C-83A1-F6EECF244321}">
                <p14:modId xmlns:p14="http://schemas.microsoft.com/office/powerpoint/2010/main" val="1278273213"/>
              </p:ext>
            </p:extLst>
          </p:nvPr>
        </p:nvGraphicFramePr>
        <p:xfrm>
          <a:off x="-1" y="1761068"/>
          <a:ext cx="12412133" cy="330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723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170</TotalTime>
  <Words>508</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Stencil</vt:lpstr>
      <vt:lpstr>Times New Roman</vt:lpstr>
      <vt:lpstr>Wingdings 3</vt:lpstr>
      <vt:lpstr>Ion Boardroom</vt:lpstr>
      <vt:lpstr>Creating an ASP.NET core web app with user data protected by authorization </vt:lpstr>
      <vt:lpstr>Project Overview </vt:lpstr>
      <vt:lpstr>Team members</vt:lpstr>
      <vt:lpstr>PowerPoint Presentation</vt:lpstr>
      <vt:lpstr>PowerPoint Presentation</vt:lpstr>
      <vt:lpstr>PowerPoint Presentation</vt:lpstr>
      <vt:lpstr>PowerPoint Presentation</vt:lpstr>
      <vt:lpstr>PowerPoint Presentation</vt:lpstr>
      <vt:lpstr>    Key Features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ASP.NET Core web app with user data protected by authorization</dc:title>
  <dc:creator>ARUN ASHOK</dc:creator>
  <cp:lastModifiedBy>Annite Gee Varghese</cp:lastModifiedBy>
  <cp:revision>17</cp:revision>
  <dcterms:created xsi:type="dcterms:W3CDTF">2023-12-03T00:35:18Z</dcterms:created>
  <dcterms:modified xsi:type="dcterms:W3CDTF">2023-12-07T07:13:37Z</dcterms:modified>
</cp:coreProperties>
</file>