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6" r:id="rId4"/>
  </p:sldMasterIdLst>
  <p:sldIdLst>
    <p:sldId id="256" r:id="rId5"/>
    <p:sldId id="258" r:id="rId6"/>
    <p:sldId id="259" r:id="rId7"/>
    <p:sldId id="271" r:id="rId8"/>
    <p:sldId id="274" r:id="rId9"/>
    <p:sldId id="275" r:id="rId10"/>
    <p:sldId id="276" r:id="rId11"/>
    <p:sldId id="272" r:id="rId12"/>
    <p:sldId id="273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6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4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80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67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4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52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2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92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2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37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11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75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2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19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60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52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06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36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670EF-BC30-4CBB-B454-2B27717B601F}" type="slidenum">
              <a:rPr lang="es-ES" alt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670EF-BC30-4CBB-B454-2B27717B601F}" type="slidenum">
              <a:rPr lang="es-ES" alt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91840" y="1412640"/>
            <a:ext cx="5850360" cy="237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bg-BG" sz="4400" b="1" dirty="0" smtClean="0">
                <a:solidFill>
                  <a:srgbClr val="FFFFFF"/>
                </a:solidFill>
                <a:latin typeface="Arial"/>
              </a:rPr>
              <a:t>Дървовидни</a:t>
            </a:r>
            <a:r>
              <a:rPr lang="en-US" sz="4400" b="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структури</a:t>
            </a:r>
            <a:r>
              <a:rPr lang="en-US" sz="4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от</a:t>
            </a:r>
            <a:r>
              <a:rPr lang="en-US" sz="4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Arial"/>
              </a:rPr>
              <a:t>данни</a:t>
            </a:r>
            <a:endParaRPr sz="4400" dirty="0"/>
          </a:p>
        </p:txBody>
      </p:sp>
      <p:sp>
        <p:nvSpPr>
          <p:cNvPr id="73" name="CustomShape 2"/>
          <p:cNvSpPr/>
          <p:nvPr/>
        </p:nvSpPr>
        <p:spPr>
          <a:xfrm>
            <a:off x="3275856" y="4076640"/>
            <a:ext cx="5724056" cy="115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FFFFFF"/>
                </a:solidFill>
                <a:latin typeface="Arial"/>
              </a:rPr>
              <a:t>Гошо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– themikuma@gmail.com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Слави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– georgiev.slavi.94@gmail.com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Дървовидни</a:t>
            </a:r>
            <a:r>
              <a:rPr lang="en-US" sz="4800" dirty="0" smtClean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структури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от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данни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412776"/>
            <a:ext cx="670536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Дървета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обикновени дървета</a:t>
            </a: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двоични дървета</a:t>
            </a:r>
          </a:p>
          <a:p>
            <a:pPr marL="1485900" lvl="2" indent="-571500"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наредени двоични дървета</a:t>
            </a:r>
            <a:endParaRPr lang="bg-BG" sz="3200" dirty="0">
              <a:solidFill>
                <a:srgbClr val="FFFFFF"/>
              </a:solidFill>
              <a:latin typeface="Arial"/>
            </a:endParaRP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балансирани дървета</a:t>
            </a:r>
            <a:endParaRPr lang="bg-BG" sz="1600" dirty="0"/>
          </a:p>
          <a:p>
            <a:pPr marL="989013" lvl="1" indent="-531813">
              <a:buSzPct val="100000"/>
              <a:buFont typeface="Arial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и други</a:t>
            </a:r>
          </a:p>
          <a:p>
            <a:pPr marL="531813" indent="-531813">
              <a:lnSpc>
                <a:spcPct val="100000"/>
              </a:lnSpc>
              <a:buSzPct val="100000"/>
              <a:buFont typeface="Arial" pitchFamily="34" charset="0"/>
              <a:buChar char="•"/>
            </a:pPr>
            <a:endParaRPr lang="bg-BG" sz="4000" dirty="0" smtClean="0">
              <a:solidFill>
                <a:srgbClr val="FFFFFF"/>
              </a:solidFill>
              <a:latin typeface="Arial"/>
            </a:endParaRPr>
          </a:p>
          <a:p>
            <a:pPr marL="531813" indent="-531813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Графи</a:t>
            </a:r>
            <a:endParaRPr lang="bg-BG" sz="4000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Дървета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1979640" y="1600200"/>
            <a:ext cx="6705360" cy="48531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Дърветата </a:t>
            </a:r>
            <a:r>
              <a:rPr lang="bg-BG" sz="3600" dirty="0">
                <a:solidFill>
                  <a:schemeClr val="bg1"/>
                </a:solidFill>
              </a:rPr>
              <a:t>о</a:t>
            </a:r>
            <a:r>
              <a:rPr lang="bg-BG" sz="3600" dirty="0" smtClean="0">
                <a:solidFill>
                  <a:schemeClr val="bg1"/>
                </a:solidFill>
              </a:rPr>
              <a:t>нагледяват и изобразяват всякакви йерархии от обекти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Прилики и разлики с линейни структури от данни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Примери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Дървета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1979640" y="1412776"/>
            <a:ext cx="7164360" cy="48531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spcAft>
                <a:spcPts val="1200"/>
              </a:spcAft>
              <a:buSzPct val="100000"/>
            </a:pPr>
            <a:r>
              <a:rPr lang="bg-BG" sz="3600" dirty="0" smtClean="0">
                <a:solidFill>
                  <a:schemeClr val="bg1"/>
                </a:solidFill>
              </a:rPr>
              <a:t>Какво е: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връх, ребро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наследници, </a:t>
            </a:r>
            <a:r>
              <a:rPr lang="bg-BG" sz="3600" dirty="0" err="1" smtClean="0">
                <a:solidFill>
                  <a:schemeClr val="bg1"/>
                </a:solidFill>
              </a:rPr>
              <a:t>предшественици</a:t>
            </a:r>
            <a:r>
              <a:rPr lang="bg-BG" sz="3600" dirty="0" smtClean="0">
                <a:solidFill>
                  <a:schemeClr val="bg1"/>
                </a:solidFill>
              </a:rPr>
              <a:t> (преки и непреки), степен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корен, листа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път, дължина на път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нормална и рекурсивна дефиниция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85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Дърво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0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Двоични дървета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1979640" y="1600200"/>
            <a:ext cx="6705360" cy="48531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Дървета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Всеки връх има най-много два наследника – ляв и десен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Особености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chemeClr val="bg1"/>
                </a:solidFill>
              </a:rPr>
              <a:t>Наредени двоични дървета</a:t>
            </a:r>
          </a:p>
          <a:p>
            <a:pPr marL="571500" indent="-571500"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5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smtClean="0">
                <a:solidFill>
                  <a:schemeClr val="bg1"/>
                </a:solidFill>
              </a:rPr>
              <a:t>Двоични дървета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2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87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?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8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Благодарим за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4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102</Words>
  <Application>Microsoft Office PowerPoint</Application>
  <PresentationFormat>Презентация на цял екран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Diseño predeterminado</vt:lpstr>
      <vt:lpstr>1_Diseño predeterminado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Дърво</vt:lpstr>
      <vt:lpstr>Презентация на PowerPoint</vt:lpstr>
      <vt:lpstr>Двоични дървета</vt:lpstr>
      <vt:lpstr>Въпроси?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SLAVI</dc:creator>
  <cp:lastModifiedBy>SLAVI</cp:lastModifiedBy>
  <cp:revision>29</cp:revision>
  <dcterms:modified xsi:type="dcterms:W3CDTF">2014-01-28T11:46:41Z</dcterms:modified>
</cp:coreProperties>
</file>