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7" r:id="rId27"/>
    <p:sldId id="472" r:id="rId28"/>
    <p:sldId id="496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81" d="100"/>
          <a:sy n="81" d="100"/>
        </p:scale>
        <p:origin x="126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170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ar.php.net/package/PHP_CodeSniffer" TargetMode="Externa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56262" y="2193899"/>
            <a:ext cx="7339291" cy="1091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Correctly </a:t>
            </a:r>
            <a:r>
              <a:rPr lang="en-US" dirty="0" smtClean="0"/>
              <a:t>Formatting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Source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ormat, indent, mor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2" y="3733800"/>
            <a:ext cx="2047501" cy="20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4514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3793941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9" y="43730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9" y="5750560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6" y="2201091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5" y="3831771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069" y="313436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269" y="4800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269" y="53721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69" y="5943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069" y="36830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Static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string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Species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"Canis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 smtClean="0"/>
              <a:t> (in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 (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 = {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36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in Java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3296" y="1828800"/>
            <a:ext cx="440575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Lines (in C#)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JavaScript, Java and PHP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C#, JavaScript, Java, and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794808"/>
            <a:ext cx="1086836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441" y="4419600"/>
            <a:ext cx="10868369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578" y="2286000"/>
            <a:ext cx="1119034" cy="3276600"/>
            <a:chOff x="581178" y="2316480"/>
            <a:chExt cx="866622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8160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81178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605" y="3337206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2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Take advantage of your IDE to help formatting the code </a:t>
            </a:r>
            <a:r>
              <a:rPr lang="en-US" sz="2400" noProof="1"/>
              <a:t>[</a:t>
            </a:r>
            <a:r>
              <a:rPr lang="en-US" sz="2400" noProof="1" smtClean="0"/>
              <a:t>Ctrl + K + D</a:t>
            </a:r>
            <a:r>
              <a:rPr lang="en-US" sz="2400" noProof="1"/>
              <a:t>]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Automatic alignment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Indentation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2"/>
              </a:rPr>
              <a:t>http://sourceforge.net/projects/eclipse-cs/</a:t>
            </a:r>
          </a:p>
          <a:p>
            <a:pPr lvl="1">
              <a:lnSpc>
                <a:spcPct val="95000"/>
              </a:lnSpc>
            </a:pPr>
            <a:r>
              <a:rPr lang="en-US" sz="2400" dirty="0" err="1"/>
              <a:t>JSHint</a:t>
            </a:r>
            <a:r>
              <a:rPr lang="en-US" sz="2400" dirty="0"/>
              <a:t>, </a:t>
            </a:r>
            <a:r>
              <a:rPr lang="en-US" sz="2400" dirty="0" err="1"/>
              <a:t>JSLint</a:t>
            </a:r>
            <a:r>
              <a:rPr lang="en-US" sz="2400" dirty="0"/>
              <a:t> – JavaScript code analysis (all </a:t>
            </a:r>
            <a:r>
              <a:rPr lang="en-US" sz="2400" dirty="0" err="1"/>
              <a:t>IDEs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lnSpc>
                <a:spcPct val="95000"/>
              </a:lnSpc>
            </a:pPr>
            <a:r>
              <a:rPr lang="en-US" sz="2000" dirty="0">
                <a:hlinkClick r:id="rId3"/>
              </a:rPr>
              <a:t>http://www.jshint.com/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http://www.jslint.com/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>
              <a:lnSpc>
                <a:spcPct val="95000"/>
              </a:lnSpc>
            </a:pPr>
            <a:r>
              <a:rPr lang="en-US" sz="2400" dirty="0" smtClean="0"/>
              <a:t>PHP Storm </a:t>
            </a:r>
            <a:r>
              <a:rPr lang="en-US" sz="2400" dirty="0"/>
              <a:t>– </a:t>
            </a:r>
            <a:r>
              <a:rPr lang="en-US" sz="2400" dirty="0" smtClean="0"/>
              <a:t>PHP Code Sniffer</a:t>
            </a:r>
          </a:p>
          <a:p>
            <a:pPr lvl="2">
              <a:lnSpc>
                <a:spcPct val="95000"/>
              </a:lnSpc>
            </a:pPr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pear.php.net/package/PHP_CodeSniffer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</a:t>
            </a:r>
            <a:r>
              <a:rPr lang="en-US">
                <a:hlinkClick r:id="rId3"/>
              </a:rPr>
              <a:t>softuni.bg/courses/high-quality-code</a:t>
            </a:r>
            <a:r>
              <a:rPr lang="en-US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1711" y="3924112"/>
            <a:ext cx="103605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formatting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 smtClean="0"/>
              <a:t> of the block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block contents by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dirty="0" smtClean="0"/>
              <a:t> between the statement and the condition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Formatting Blocks in </a:t>
            </a:r>
            <a:r>
              <a:rPr lang="en-US" sz="3700" dirty="0" smtClean="0"/>
              <a:t>Java, JavaScript and PHP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37828"/>
            <a:ext cx="10563648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9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971" y="4228148"/>
            <a:ext cx="4266089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58493" y="2743201"/>
            <a:ext cx="602246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5325" y="4664310"/>
            <a:ext cx="2945633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513945" y="5791200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1770</Words>
  <Application>Microsoft Office PowerPoint</Application>
  <PresentationFormat>Custom</PresentationFormat>
  <Paragraphs>356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Java, JavaScript and PHP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 (in C#)</vt:lpstr>
      <vt:lpstr>Breaking Long Lines in C#, JavaScript, Java, and PHP</vt:lpstr>
      <vt:lpstr>Alignments</vt:lpstr>
      <vt:lpstr>Automated Tools</vt:lpstr>
      <vt:lpstr>Code Formatting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2014-09-19T14:42:01Z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