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406" r:id="rId5"/>
    <p:sldId id="404" r:id="rId6"/>
    <p:sldId id="397" r:id="rId7"/>
    <p:sldId id="353" r:id="rId8"/>
    <p:sldId id="402" r:id="rId9"/>
    <p:sldId id="398" r:id="rId10"/>
    <p:sldId id="394" r:id="rId11"/>
    <p:sldId id="401" r:id="rId12"/>
    <p:sldId id="399" r:id="rId13"/>
    <p:sldId id="395" r:id="rId14"/>
    <p:sldId id="403" r:id="rId15"/>
    <p:sldId id="400" r:id="rId16"/>
    <p:sldId id="396" r:id="rId17"/>
    <p:sldId id="390" r:id="rId18"/>
    <p:sldId id="405" r:id="rId19"/>
    <p:sldId id="351" r:id="rId20"/>
    <p:sldId id="352" r:id="rId21"/>
    <p:sldId id="39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5357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11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94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18810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05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6736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95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98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2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984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6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653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9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0856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jp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camp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rac.edgewall.org/wiki/WikiStar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www.bugzilla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jir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amwork-and-personal-skill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2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asan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457200"/>
            <a:ext cx="7382341" cy="1476352"/>
          </a:xfrm>
        </p:spPr>
        <p:txBody>
          <a:bodyPr/>
          <a:lstStyle/>
          <a:p>
            <a:r>
              <a:rPr lang="en-US" dirty="0"/>
              <a:t>Project Tracking Tools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652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/>
              <a:t>Trello, </a:t>
            </a:r>
            <a:r>
              <a:rPr lang="en-US" dirty="0" smtClean="0"/>
              <a:t>Asana</a:t>
            </a:r>
            <a:r>
              <a:rPr lang="bg-BG" dirty="0" smtClean="0"/>
              <a:t>, </a:t>
            </a:r>
            <a:r>
              <a:rPr lang="en-US" dirty="0" smtClean="0"/>
              <a:t>Basecamp, GitHub Issue Tracker, TRAC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38" y="4114351"/>
            <a:ext cx="3201074" cy="2134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18" y="4114352"/>
            <a:ext cx="3030803" cy="2134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GitHub Issue </a:t>
            </a:r>
            <a:r>
              <a:rPr lang="en-US" dirty="0" smtClean="0"/>
              <a:t>Tracker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437792"/>
            <a:ext cx="35814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03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Issue </a:t>
            </a:r>
            <a:r>
              <a:rPr lang="en-US" dirty="0" smtClean="0"/>
              <a:t>Tracker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GitHub Issue Tracker?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Simple system </a:t>
            </a:r>
            <a:r>
              <a:rPr lang="en-US" dirty="0"/>
              <a:t>for </a:t>
            </a:r>
            <a:r>
              <a:rPr lang="en-US" dirty="0" smtClean="0"/>
              <a:t>organizing </a:t>
            </a:r>
            <a:r>
              <a:rPr lang="en-US" dirty="0"/>
              <a:t>project </a:t>
            </a:r>
            <a:r>
              <a:rPr lang="en-US" dirty="0" smtClean="0"/>
              <a:t>tasks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Integrated into GitHub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Very easy to use, though not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>feature </a:t>
            </a:r>
            <a:r>
              <a:rPr lang="en-US" dirty="0" smtClean="0"/>
              <a:t>rich as the other tools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Accessible for </a:t>
            </a:r>
            <a:r>
              <a:rPr lang="en-US" dirty="0" smtClean="0"/>
              <a:t>every repository</a:t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 smtClean="0"/>
              <a:t>the “</a:t>
            </a:r>
            <a:r>
              <a:rPr lang="en-US" dirty="0" smtClean="0"/>
              <a:t>Issues” side </a:t>
            </a:r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3429000"/>
            <a:ext cx="4801353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68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3322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GitHub Issue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89472"/>
            <a:ext cx="8938472" cy="688256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84" y="1371600"/>
            <a:ext cx="3253528" cy="3253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06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2449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Basecamp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85" y="1717793"/>
            <a:ext cx="3438525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3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Basecamp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Basecamp?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Very powerful, feature rich, cross-platform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Very popular so there is a lot if info about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Paid, there is a 60 day trail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basecamp.com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377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Basecamp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17" y="1743076"/>
            <a:ext cx="6555862" cy="26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8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Project </a:t>
            </a:r>
            <a:r>
              <a:rPr lang="en-US" dirty="0"/>
              <a:t>Tracking Tools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TRAC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Open source, Web based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management </a:t>
            </a:r>
            <a:r>
              <a:rPr lang="en-US" dirty="0" smtClean="0"/>
              <a:t>and bug tracking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http://trac.edgewall.org/wiki/WikiStart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BugZilla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Web based bug tracking and testing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Developed by </a:t>
            </a:r>
            <a:r>
              <a:rPr lang="en-US" dirty="0" err="1" smtClean="0"/>
              <a:t>Moziila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You can get it at - </a:t>
            </a:r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www.bugzilla.org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1151121"/>
            <a:ext cx="1574393" cy="15743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362" y="4724400"/>
            <a:ext cx="15621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</a:t>
            </a:r>
            <a:r>
              <a:rPr lang="en-US" dirty="0"/>
              <a:t>Project Tracking </a:t>
            </a:r>
            <a:r>
              <a:rPr lang="en-US" dirty="0" smtClean="0"/>
              <a:t>Tools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Jira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project management, issue tracking and bug tracking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Extremely powerful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so easy to setup and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Paid, 30 days trail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You can find it at - </a:t>
            </a:r>
            <a:r>
              <a:rPr lang="en-US" dirty="0" smtClean="0">
                <a:hlinkClick r:id="rId3"/>
              </a:rPr>
              <a:t>https://www.atlassian.com/software/jira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895600"/>
            <a:ext cx="24384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359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https://softuni.bg/courses/teamwork-and-personal-skills/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Project Tracking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38" y="3503454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Knowledge Sharing and Team Working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/>
              <a:t> under </a:t>
            </a:r>
            <a:r>
              <a:rPr lang="en-US" sz="2000">
                <a:hlinkClick r:id="rId6"/>
              </a:rPr>
              <a:t>CC-BY-NC-SA</a:t>
            </a:r>
            <a:r>
              <a:rPr lang="en-US" sz="2000"/>
              <a:t> </a:t>
            </a:r>
            <a:r>
              <a:rPr lang="en-US" sz="2000" smtClean="0"/>
              <a:t>license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</a:t>
            </a:r>
            <a:r>
              <a:rPr lang="en-US" dirty="0" smtClean="0"/>
              <a:t>are Project </a:t>
            </a:r>
            <a:r>
              <a:rPr lang="en-US" dirty="0"/>
              <a:t>Tracking Tools?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Asana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Trello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GitHub Issue Tracking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err="1" smtClean="0"/>
              <a:t>BaseCamp</a:t>
            </a:r>
            <a:endParaRPr lang="en-US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Other </a:t>
            </a:r>
            <a:r>
              <a:rPr lang="en-US" dirty="0"/>
              <a:t>Project Tracking </a:t>
            </a:r>
            <a:r>
              <a:rPr lang="en-US" dirty="0" smtClean="0"/>
              <a:t>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2302946"/>
            <a:ext cx="3869254" cy="386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What are Project Tracking Tools?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Help plan, organize and manage resources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Improves team work flow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Easier task management and issue tracking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Easy bug tracking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Provides easy access to aggregated project information for feature reference and planning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97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Asana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507824"/>
            <a:ext cx="35814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59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Asana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Asana?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Simple to use and powerful tool </a:t>
            </a:r>
            <a:r>
              <a:rPr lang="en-US" dirty="0"/>
              <a:t>for </a:t>
            </a:r>
            <a:r>
              <a:rPr lang="en-US" dirty="0" smtClean="0"/>
              <a:t>enhancing teamwork and team workflow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based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up to 15 members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app.asana.com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066800"/>
            <a:ext cx="35814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97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Trello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295400"/>
            <a:ext cx="3733800" cy="3733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344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Trello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Trello?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Very easy to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 and intuitive to 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all the tools for successful project management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You can find it at -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trello.com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Trello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21" y="1402664"/>
            <a:ext cx="3493054" cy="3175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271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781</Words>
  <Application>Microsoft Office PowerPoint</Application>
  <PresentationFormat>Custom</PresentationFormat>
  <Paragraphs>157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Wingdings 2</vt:lpstr>
      <vt:lpstr>SoftUni 16x9</vt:lpstr>
      <vt:lpstr>Project Tracking Tools</vt:lpstr>
      <vt:lpstr>Table of Contents</vt:lpstr>
      <vt:lpstr>What are Project Tracking Tools?</vt:lpstr>
      <vt:lpstr>Asana</vt:lpstr>
      <vt:lpstr>Asana</vt:lpstr>
      <vt:lpstr>Asana</vt:lpstr>
      <vt:lpstr>Trello</vt:lpstr>
      <vt:lpstr>Trello</vt:lpstr>
      <vt:lpstr>Trello</vt:lpstr>
      <vt:lpstr>GitHub Issue Tracker</vt:lpstr>
      <vt:lpstr>GitHub Issue Tracker</vt:lpstr>
      <vt:lpstr>GitHub Issue Tracking</vt:lpstr>
      <vt:lpstr>Basecamp</vt:lpstr>
      <vt:lpstr>Basecamp</vt:lpstr>
      <vt:lpstr>Basecamp</vt:lpstr>
      <vt:lpstr>Other Project Tracking Tools</vt:lpstr>
      <vt:lpstr>Other Project Tracking Tools (2)</vt:lpstr>
      <vt:lpstr>Project Tracking Tools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Tracking Tools</dc:title>
  <dc:subject>Software Development Course</dc:subject>
  <dc:creator/>
  <cp:keywords>Asana, Trello, TRAC, GitHub,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2014-06-07T10:47:44Z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