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39"/>
  </p:notesMasterIdLst>
  <p:handoutMasterIdLst>
    <p:handoutMasterId r:id="rId40"/>
  </p:handoutMasterIdLst>
  <p:sldIdLst>
    <p:sldId id="274" r:id="rId3"/>
    <p:sldId id="584" r:id="rId4"/>
    <p:sldId id="276" r:id="rId5"/>
    <p:sldId id="428" r:id="rId6"/>
    <p:sldId id="545" r:id="rId7"/>
    <p:sldId id="557" r:id="rId8"/>
    <p:sldId id="558" r:id="rId9"/>
    <p:sldId id="559" r:id="rId10"/>
    <p:sldId id="546" r:id="rId11"/>
    <p:sldId id="560" r:id="rId12"/>
    <p:sldId id="551" r:id="rId13"/>
    <p:sldId id="567" r:id="rId14"/>
    <p:sldId id="568" r:id="rId15"/>
    <p:sldId id="570" r:id="rId16"/>
    <p:sldId id="569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449" r:id="rId28"/>
    <p:sldId id="543" r:id="rId29"/>
    <p:sldId id="544" r:id="rId30"/>
    <p:sldId id="554" r:id="rId31"/>
    <p:sldId id="571" r:id="rId32"/>
    <p:sldId id="572" r:id="rId33"/>
    <p:sldId id="583" r:id="rId34"/>
    <p:sldId id="349" r:id="rId35"/>
    <p:sldId id="351" r:id="rId36"/>
    <p:sldId id="431" r:id="rId37"/>
    <p:sldId id="542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20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15-09-2014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15-09-2014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Lists, Strings, Sets,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062026"/>
            <a:ext cx="2438399" cy="713193"/>
          </a:xfrm>
        </p:spPr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dirty="0" smtClean="0"/>
              <a:t>Part-time 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3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18992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719855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600200"/>
            <a:ext cx="10210800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System.out.println(set); // [Alice, Gosho, Maria, Tosho]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</a:t>
            </a:r>
            <a:endParaRPr lang="en-US" sz="3800" dirty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Counting </a:t>
            </a:r>
            <a:r>
              <a:rPr lang="en-US" smtClean="0"/>
              <a:t>words occurrences </a:t>
            </a:r>
            <a:r>
              <a:rPr lang="en-US" dirty="0" smtClean="0"/>
              <a:t>in a list: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noProof="1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 smtClean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System.out.println(wordsCount); // {hi=3, yes=5, hello=2, welcome=2}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Students and their grades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Collections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  <a:p>
            <a:r>
              <a:rPr lang="en-US" dirty="0" smtClean="0"/>
              <a:t>names.length = 5;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1899</Words>
  <Application>Microsoft Office PowerPoint</Application>
  <PresentationFormat>Custom</PresentationFormat>
  <Paragraphs>356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Java Collections Basics</vt:lpstr>
      <vt:lpstr>SoftUni Diamond Partners</vt:lpstr>
      <vt:lpstr>Table of Contents</vt:lpstr>
      <vt:lpstr>Warning: Not for Absolute Beginners</vt:lpstr>
      <vt:lpstr>Arrays</vt:lpstr>
      <vt:lpstr>What are Arrays?</vt:lpstr>
      <vt:lpstr>Working with Arrays in Java</vt:lpstr>
      <vt:lpstr>Arrays of Strings</vt:lpstr>
      <vt:lpstr>Read, Sort and Print Array of n Strings</vt:lpstr>
      <vt:lpstr>Arrays</vt:lpstr>
      <vt:lpstr>Lists</vt:lpstr>
      <vt:lpstr>Lists in Java</vt:lpstr>
      <vt:lpstr>ArrayList&lt;String&gt; – Example</vt:lpstr>
      <vt:lpstr>ArrayList&lt;Integer&gt; – Example</vt:lpstr>
      <vt:lpstr>PowerPoint Presentation</vt:lpstr>
      <vt:lpstr>Strings</vt:lpstr>
      <vt:lpstr>What Is String?</vt:lpstr>
      <vt:lpstr>Working with Strings</vt:lpstr>
      <vt:lpstr>Strings – Examples</vt:lpstr>
      <vt:lpstr>Strings – Examples (2)</vt:lpstr>
      <vt:lpstr>Comparing Strings in Java</vt:lpstr>
      <vt:lpstr>Regular Expressions</vt:lpstr>
      <vt:lpstr>Validation by Regular Expression – Example</vt:lpstr>
      <vt:lpstr>Find Matches by Pattern – Example</vt:lpstr>
      <vt:lpstr>Strings</vt:lpstr>
      <vt:lpstr>Sets</vt:lpstr>
      <vt:lpstr>Sets in Java</vt:lpstr>
      <vt:lpstr>HashSet&lt;E&gt; and TreeSet&lt;E&gt; – Examples</vt:lpstr>
      <vt:lpstr>Maps</vt:lpstr>
      <vt:lpstr>Maps in Java</vt:lpstr>
      <vt:lpstr>HashMap&lt;K, V&gt; – Examples</vt:lpstr>
      <vt:lpstr>TreeMap&lt;K, V&gt; – Examples</vt:lpstr>
      <vt:lpstr>Summary</vt:lpstr>
      <vt:lpstr>Java Collections Basics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2014-09-15T14:40:05Z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