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89D6D-35CB-4277-9430-BAE2C7E61C71}" type="datetimeFigureOut">
              <a:rPr lang="bg-BG" smtClean="0"/>
              <a:pPr/>
              <a:t>18.9.2014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E3A2D-1670-40AC-BB2D-86720EAB2B5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256745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E3A2D-1670-40AC-BB2D-86720EAB2B5E}" type="slidenum">
              <a:rPr lang="bg-BG" smtClean="0"/>
              <a:pPr/>
              <a:t>3</a:t>
            </a:fld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98142B-95A1-4E6D-9A14-848AB9A8C6D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30CAD-0FB7-4434-8697-D22D1A91472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5A42A6-21F8-45AE-BFCB-87B2FDB572D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C5BC33-733F-4BAF-8D53-82C5FF4D992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1E4F9-C8CE-4F09-B423-EAAF7A7C7E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E8980B-0C32-41A6-809F-729DC54A14D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22AD2B-4BF6-47BA-8D98-EEEE3C85CDE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7C782B-0BA9-4B34-BC06-C7C76D4F2DE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8B8A38-CB63-467A-9E5A-56E0610AFC1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D7076-5FE3-4E49-B02B-F7A048F7A930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D915B7-D956-449C-975F-E0FC4D2FF0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BDAEB26-2F51-442D-A255-49B71002FB33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600" y="836713"/>
            <a:ext cx="7772400" cy="1080119"/>
          </a:xfrm>
        </p:spPr>
        <p:txBody>
          <a:bodyPr/>
          <a:lstStyle/>
          <a:p>
            <a:r>
              <a:rPr lang="en-US" b="1" i="1" dirty="0" smtClean="0">
                <a:solidFill>
                  <a:schemeClr val="bg1"/>
                </a:solidFill>
              </a:rPr>
              <a:t>The </a:t>
            </a:r>
            <a:r>
              <a:rPr lang="en-US" b="1" i="1" dirty="0" err="1" smtClean="0">
                <a:solidFill>
                  <a:schemeClr val="bg1"/>
                </a:solidFill>
              </a:rPr>
              <a:t>HoneyDew</a:t>
            </a:r>
            <a:r>
              <a:rPr lang="en-US" b="1" i="1" dirty="0" smtClean="0">
                <a:solidFill>
                  <a:schemeClr val="bg1"/>
                </a:solidFill>
              </a:rPr>
              <a:t> Maze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Subtitle 5"/>
          <p:cNvSpPr txBox="1">
            <a:spLocks noGrp="1"/>
          </p:cNvSpPr>
          <p:nvPr>
            <p:ph type="subTitle" idx="1"/>
          </p:nvPr>
        </p:nvSpPr>
        <p:spPr>
          <a:xfrm>
            <a:off x="1584920" y="286196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bg1"/>
                </a:solidFill>
              </a:rPr>
              <a:t>Team</a:t>
            </a:r>
            <a:r>
              <a:rPr lang="bg-BG" sz="2800" b="1" i="1" dirty="0" smtClean="0">
                <a:solidFill>
                  <a:schemeClr val="bg1"/>
                </a:solidFill>
              </a:rPr>
              <a:t> </a:t>
            </a:r>
            <a:r>
              <a:rPr lang="en-US" sz="2800" b="1" i="1" dirty="0" smtClean="0">
                <a:solidFill>
                  <a:schemeClr val="bg1"/>
                </a:solidFill>
              </a:rPr>
              <a:t>Honeydew</a:t>
            </a:r>
            <a:r>
              <a:rPr lang="bg-BG" sz="2800" b="1" i="1" dirty="0" smtClean="0">
                <a:solidFill>
                  <a:schemeClr val="bg1"/>
                </a:solidFill>
              </a:rPr>
              <a:t> </a:t>
            </a:r>
            <a:r>
              <a:rPr lang="en-US" sz="2800" b="1" i="1" dirty="0" smtClean="0">
                <a:solidFill>
                  <a:schemeClr val="bg1"/>
                </a:solidFill>
              </a:rPr>
              <a:t> Presents </a:t>
            </a:r>
            <a:endParaRPr lang="bg-BG" sz="2800" b="1" i="1" dirty="0">
              <a:solidFill>
                <a:schemeClr val="bg1"/>
              </a:solidFill>
            </a:endParaRPr>
          </a:p>
        </p:txBody>
      </p:sp>
      <p:pic>
        <p:nvPicPr>
          <p:cNvPr id="8" name="Picture 7" descr="jav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5848" y="0"/>
            <a:ext cx="1368152" cy="10956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75656" y="836712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bg-BG" b="1" dirty="0" smtClean="0">
              <a:solidFill>
                <a:schemeClr val="bg1"/>
              </a:solidFill>
            </a:endParaRPr>
          </a:p>
          <a:p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822" y="1916832"/>
            <a:ext cx="7560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We’ve created a simple Maze game (Labyrinth) with simple design.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This is a new adventure and challenge for </a:t>
            </a:r>
            <a:r>
              <a:rPr lang="en-US" dirty="0" err="1" smtClean="0">
                <a:solidFill>
                  <a:schemeClr val="bg1"/>
                </a:solidFill>
              </a:rPr>
              <a:t>SoftUni</a:t>
            </a:r>
            <a:r>
              <a:rPr lang="en-US" dirty="0" smtClean="0">
                <a:solidFill>
                  <a:schemeClr val="bg1"/>
                </a:solidFill>
              </a:rPr>
              <a:t> students.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You can read the code and update your levels in it.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The demo game has 3 levels for beginners. 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3140968"/>
            <a:ext cx="5400600" cy="280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835696" y="6165304"/>
            <a:ext cx="4464496" cy="5066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https://github.com/Harizanov/Honeydew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2374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6" grpId="0" build="p"/>
      <p:bldP spid="9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 did we work as a team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386" y="2492896"/>
            <a:ext cx="8892480" cy="4248472"/>
          </a:xfrm>
        </p:spPr>
        <p:txBody>
          <a:bodyPr/>
          <a:lstStyle/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We communicated via Skype – conference call, group chats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On survey basis we decided the type of game we will work on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We discussed the </a:t>
            </a:r>
            <a:r>
              <a:rPr lang="en-US" sz="2000" dirty="0">
                <a:solidFill>
                  <a:schemeClr val="bg1"/>
                </a:solidFill>
              </a:rPr>
              <a:t>project structure and assigned </a:t>
            </a:r>
            <a:r>
              <a:rPr lang="en-US" sz="2000" dirty="0" smtClean="0">
                <a:solidFill>
                  <a:schemeClr val="bg1"/>
                </a:solidFill>
              </a:rPr>
              <a:t>tasks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We helped </a:t>
            </a:r>
            <a:r>
              <a:rPr lang="en-US" sz="2000" dirty="0">
                <a:solidFill>
                  <a:schemeClr val="bg1"/>
                </a:solidFill>
              </a:rPr>
              <a:t>each other to </a:t>
            </a:r>
            <a:r>
              <a:rPr lang="en-US" sz="2000" dirty="0" smtClean="0">
                <a:solidFill>
                  <a:schemeClr val="bg1"/>
                </a:solidFill>
              </a:rPr>
              <a:t>write </a:t>
            </a:r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dirty="0" smtClean="0">
                <a:solidFill>
                  <a:schemeClr val="bg1"/>
                </a:solidFill>
              </a:rPr>
              <a:t>code with daily group chats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Altogether we went through the code and discussed it thoroughly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Finally we’ve had the result “</a:t>
            </a:r>
            <a:r>
              <a:rPr lang="en-US" sz="2000" dirty="0" err="1" smtClean="0">
                <a:solidFill>
                  <a:schemeClr val="bg1"/>
                </a:solidFill>
              </a:rPr>
              <a:t>HoneyDew</a:t>
            </a:r>
            <a:r>
              <a:rPr lang="en-US" sz="2000" dirty="0" smtClean="0">
                <a:solidFill>
                  <a:schemeClr val="bg1"/>
                </a:solidFill>
              </a:rPr>
              <a:t> Maze” game!</a:t>
            </a:r>
          </a:p>
          <a:p>
            <a:endParaRPr lang="bg-BG" sz="2000" dirty="0">
              <a:solidFill>
                <a:schemeClr val="bg1"/>
              </a:solidFill>
            </a:endParaRPr>
          </a:p>
        </p:txBody>
      </p:sp>
      <p:pic>
        <p:nvPicPr>
          <p:cNvPr id="11" name="Picture 10" descr="banner_programm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764704"/>
            <a:ext cx="9144000" cy="1800200"/>
          </a:xfrm>
          <a:prstGeom prst="rect">
            <a:avLst/>
          </a:prstGeom>
        </p:spPr>
      </p:pic>
      <p:pic>
        <p:nvPicPr>
          <p:cNvPr id="12" name="Picture 11" descr="jav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5762388"/>
            <a:ext cx="1368152" cy="109561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198"/>
    </mc:Choice>
    <mc:Fallback>
      <p:transition spd="slow" advTm="101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Main Features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Control menu</a:t>
            </a:r>
          </a:p>
          <a:p>
            <a:pPr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Different map routes</a:t>
            </a:r>
          </a:p>
          <a:p>
            <a:pPr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3 </a:t>
            </a:r>
            <a:r>
              <a:rPr lang="en-US" sz="2000" dirty="0">
                <a:solidFill>
                  <a:schemeClr val="bg1"/>
                </a:solidFill>
              </a:rPr>
              <a:t>levels with different </a:t>
            </a:r>
            <a:r>
              <a:rPr lang="en-US" sz="2000" dirty="0" smtClean="0">
                <a:solidFill>
                  <a:schemeClr val="bg1"/>
                </a:solidFill>
              </a:rPr>
              <a:t>difficulty</a:t>
            </a:r>
          </a:p>
          <a:p>
            <a:pPr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Score estimated on time rest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Different speed levels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" name="Picture 9" descr="brai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06505" y="260648"/>
            <a:ext cx="2085975" cy="219075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429000"/>
            <a:ext cx="4752528" cy="2786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7544"/>
    </mc:Choice>
    <mc:Fallback>
      <p:transition spd="slow" advTm="75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Who did what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27584" y="5733256"/>
            <a:ext cx="4464496" cy="5066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https://github.com/Harizanov/Honeydew</a:t>
            </a:r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64229725"/>
              </p:ext>
            </p:extLst>
          </p:nvPr>
        </p:nvGraphicFramePr>
        <p:xfrm>
          <a:off x="683568" y="908720"/>
          <a:ext cx="7992888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5832648"/>
              </a:tblGrid>
              <a:tr h="64807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Ivan Zahariev</a:t>
                      </a:r>
                      <a:endParaRPr lang="bg-BG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Team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leader – Class Game &amp;&amp; Menu &amp; more </a:t>
                      </a:r>
                      <a:endParaRPr lang="bg-BG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Neli Iordanowa</a:t>
                      </a:r>
                      <a:endParaRPr lang="bg-BG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Class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LoadLevel</a:t>
                      </a:r>
                      <a:endParaRPr lang="bg-BG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Petar Harizanov</a:t>
                      </a:r>
                      <a:endParaRPr lang="bg-BG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Class Player &amp;&amp; maps design</a:t>
                      </a:r>
                      <a:endParaRPr lang="bg-BG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Ana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Kaneva</a:t>
                      </a:r>
                      <a:endParaRPr lang="bg-BG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Class Render</a:t>
                      </a:r>
                      <a:endParaRPr lang="bg-BG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Georgi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Dimitrov</a:t>
                      </a:r>
                      <a:endParaRPr lang="bg-BG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Biliana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Atanasova</a:t>
                      </a:r>
                      <a:endParaRPr lang="bg-BG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Class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Input</a:t>
                      </a:r>
                      <a:endParaRPr lang="bg-BG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Elena Rangelova</a:t>
                      </a:r>
                      <a:endParaRPr lang="bg-BG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Package </a:t>
                      </a:r>
                      <a:r>
                        <a:rPr lang="en-US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level.tiles</a:t>
                      </a:r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; Class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Sprite</a:t>
                      </a:r>
                      <a:endParaRPr lang="bg-BG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endParaRPr lang="bg-BG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682"/>
    </mc:Choice>
    <mc:Fallback>
      <p:transition spd="slow" advTm="2682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-8|9.6|2.4|1.3|1.9|1.6|1.6|1.6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2|1|0.9|0.9|1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1|1|1|0.8|0.8|0.7"/>
</p:tagLst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191</Words>
  <Application>Microsoft Office PowerPoint</Application>
  <PresentationFormat>On-screen Show (4:3)</PresentationFormat>
  <Paragraphs>41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Diseño predeterminado</vt:lpstr>
      <vt:lpstr>The HoneyDew Maze</vt:lpstr>
      <vt:lpstr>How did we work as a team</vt:lpstr>
      <vt:lpstr>Main Features</vt:lpstr>
      <vt:lpstr>Who did what</vt:lpstr>
    </vt:vector>
  </TitlesOfParts>
  <Company>Siracusa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Mariajose</dc:creator>
  <cp:lastModifiedBy>Bibi</cp:lastModifiedBy>
  <cp:revision>174</cp:revision>
  <dcterms:created xsi:type="dcterms:W3CDTF">2008-10-22T02:47:14Z</dcterms:created>
  <dcterms:modified xsi:type="dcterms:W3CDTF">2014-09-18T15:35:12Z</dcterms:modified>
</cp:coreProperties>
</file>