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033" autoAdjust="0"/>
  </p:normalViewPr>
  <p:slideViewPr>
    <p:cSldViewPr>
      <p:cViewPr varScale="1">
        <p:scale>
          <a:sx n="84" d="100"/>
          <a:sy n="84" d="100"/>
        </p:scale>
        <p:origin x="-23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B1293-E270-41E9-BF79-405A048C8156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3F969-D02E-4450-A597-449093D6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6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settings editor 2d/3d few words..</a:t>
            </a:r>
          </a:p>
          <a:p>
            <a:r>
              <a:rPr lang="en-US" dirty="0" smtClean="0"/>
              <a:t>Orthographic camera</a:t>
            </a:r>
            <a:r>
              <a:rPr lang="en-US" baseline="0" dirty="0" smtClean="0"/>
              <a:t> , switching b/n 2d and 3d mode</a:t>
            </a:r>
          </a:p>
          <a:p>
            <a:endParaRPr lang="en-US" dirty="0" smtClean="0"/>
          </a:p>
          <a:p>
            <a:r>
              <a:rPr lang="en-US" dirty="0" smtClean="0"/>
              <a:t>Importing</a:t>
            </a:r>
            <a:r>
              <a:rPr lang="en-US" baseline="0" dirty="0" smtClean="0"/>
              <a:t> sprites properties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http://docs.unity3d.com/Manual/SpriteEditor.html</a:t>
            </a:r>
          </a:p>
          <a:p>
            <a:endParaRPr lang="en-US" baseline="0" dirty="0" smtClean="0"/>
          </a:p>
          <a:p>
            <a:r>
              <a:rPr lang="en-US" baseline="0" dirty="0" smtClean="0"/>
              <a:t>Cut few Sprites with sprite editor(show all slice types)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3F969-D02E-4450-A597-449093D625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32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few</a:t>
            </a:r>
            <a:r>
              <a:rPr lang="en-US" baseline="0" dirty="0" smtClean="0"/>
              <a:t> examples for sorting layers etc…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Access them using scripts in the examples.</a:t>
            </a:r>
          </a:p>
          <a:p>
            <a:r>
              <a:rPr lang="en-US" baseline="0" dirty="0" smtClean="0"/>
              <a:t>...sprite.sortingLayer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3F969-D02E-4450-A597-449093D625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3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and explain</a:t>
            </a:r>
            <a:r>
              <a:rPr lang="en-US" baseline="0" dirty="0" smtClean="0"/>
              <a:t> all properties in 2d physics manager</a:t>
            </a:r>
          </a:p>
          <a:p>
            <a:endParaRPr lang="en-US" baseline="0" dirty="0" smtClean="0"/>
          </a:p>
          <a:p>
            <a:r>
              <a:rPr lang="en-US" dirty="0" smtClean="0"/>
              <a:t>Explain all in 2d rigidbody</a:t>
            </a:r>
          </a:p>
          <a:p>
            <a:endParaRPr lang="en-US" dirty="0" smtClean="0"/>
          </a:p>
          <a:p>
            <a:r>
              <a:rPr lang="en-US" dirty="0" smtClean="0"/>
              <a:t>Show all methods for 2dCollisons</a:t>
            </a:r>
          </a:p>
          <a:p>
            <a:endParaRPr lang="en-US" dirty="0" smtClean="0"/>
          </a:p>
          <a:p>
            <a:r>
              <a:rPr lang="en-US" dirty="0" smtClean="0"/>
              <a:t>Make one example</a:t>
            </a:r>
            <a:r>
              <a:rPr lang="en-US" baseline="0" dirty="0" smtClean="0"/>
              <a:t> of all in 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3F969-D02E-4450-A597-449093D625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1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Demonstrate physics material 2d</a:t>
            </a:r>
          </a:p>
          <a:p>
            <a:r>
              <a:rPr lang="en-US" dirty="0" smtClean="0"/>
              <a:t>http://docs.unity3d.com/Manual/class-PhysicsMaterial2D.html</a:t>
            </a:r>
          </a:p>
          <a:p>
            <a:endParaRPr lang="en-US" dirty="0" smtClean="0"/>
          </a:p>
          <a:p>
            <a:r>
              <a:rPr lang="en-US" dirty="0" smtClean="0"/>
              <a:t>Demonstrate all of the new joints types in</a:t>
            </a:r>
            <a:r>
              <a:rPr lang="en-US" baseline="0" dirty="0" smtClean="0"/>
              <a:t> Unity</a:t>
            </a:r>
          </a:p>
          <a:p>
            <a:r>
              <a:rPr lang="en-US" baseline="0" dirty="0" smtClean="0"/>
              <a:t>http://docs.unity3d.com/Manual/class-DistanceJoint2D.html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http://docs.unity3d.com/Manual/class-SliderJoint2D.html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http://docs.unity3d.com/Manual/class-WheelJoint2D.html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one character with two colliders like the Unity trainings and Unity Course Game project…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3F969-D02E-4450-A597-449093D625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4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http://docs.unity3d.com/Manual/class-ParticleSystem.html</a:t>
            </a:r>
          </a:p>
          <a:p>
            <a:endParaRPr lang="en-US" dirty="0" smtClean="0"/>
          </a:p>
          <a:p>
            <a:r>
              <a:rPr lang="en-US" dirty="0" smtClean="0"/>
              <a:t>Also explain particle editor</a:t>
            </a:r>
          </a:p>
          <a:p>
            <a:endParaRPr lang="en-US" dirty="0" smtClean="0"/>
          </a:p>
          <a:p>
            <a:r>
              <a:rPr lang="en-US" dirty="0" smtClean="0"/>
              <a:t>Go</a:t>
            </a:r>
            <a:r>
              <a:rPr lang="en-US" baseline="0" dirty="0" smtClean="0"/>
              <a:t> over every property and explain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example smoke(smoke scene in the course example project)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 Legacy particles will </a:t>
            </a:r>
            <a:r>
              <a:rPr lang="en-US" baseline="0" smtClean="0"/>
              <a:t>be used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http://docs.unity3d.com/ScriptReference/ParticleSystem.html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3F969-D02E-4450-A597-449093D625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8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75663" y="314302"/>
            <a:ext cx="5538198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75663" y="2346299"/>
            <a:ext cx="5538198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570458" y="4164084"/>
            <a:ext cx="2391332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3275663" y="4191000"/>
            <a:ext cx="5538198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70458" y="4633983"/>
            <a:ext cx="2391333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0458" y="5011672"/>
            <a:ext cx="2391332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70458" y="5394605"/>
            <a:ext cx="2391332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70458" y="5735768"/>
            <a:ext cx="2391332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41648" y="6525003"/>
            <a:ext cx="91823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5E84E-1A68-437D-931D-99BE1E8C83F4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085" y="6525003"/>
            <a:ext cx="7614783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7069" y="6525003"/>
            <a:ext cx="3217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697C6-F650-4788-BDC7-8E97D8A5490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2847" y="1151122"/>
            <a:ext cx="8855923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1648" y="40341"/>
            <a:ext cx="7185069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3079" y="228600"/>
            <a:ext cx="1632069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2847" y="1151122"/>
            <a:ext cx="8855923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68132" y="1892120"/>
            <a:ext cx="8207737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 smtClean="0"/>
              <a:t>Source code box</a:t>
            </a:r>
          </a:p>
          <a:p>
            <a:pPr marL="0" lvl="0"/>
            <a:r>
              <a:rPr lang="en-US" noProof="1" smtClean="0"/>
              <a:t>…</a:t>
            </a:r>
          </a:p>
          <a:p>
            <a:pPr marL="0" lvl="0"/>
            <a:r>
              <a:rPr lang="en-US" noProof="1" smtClean="0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41648" y="40342"/>
            <a:ext cx="7185069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41648" y="6525003"/>
            <a:ext cx="91823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5E84E-1A68-437D-931D-99BE1E8C83F4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085" y="6525003"/>
            <a:ext cx="7614783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7069" y="6525003"/>
            <a:ext cx="3217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697C6-F650-4788-BDC7-8E97D8A549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3079" y="228600"/>
            <a:ext cx="1632069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1020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4942" y="4205103"/>
            <a:ext cx="6705600" cy="1568497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84942" y="5754968"/>
            <a:ext cx="6705600" cy="719034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3079" y="228600"/>
            <a:ext cx="1632069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rot="20967018">
            <a:off x="39338" y="3176455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147337" y="6400802"/>
            <a:ext cx="7864001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731" y="261001"/>
            <a:ext cx="1537999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41648" y="40341"/>
            <a:ext cx="7185069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/>
        </p:nvSpPr>
        <p:spPr>
          <a:xfrm rot="322982">
            <a:off x="7513917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/>
        </p:nvSpPr>
        <p:spPr>
          <a:xfrm rot="20630519">
            <a:off x="5639815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/>
        </p:nvSpPr>
        <p:spPr>
          <a:xfrm>
            <a:off x="8627368" y="467963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/>
        </p:nvSpPr>
        <p:spPr>
          <a:xfrm rot="20971262">
            <a:off x="4538524" y="610908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/>
        </p:nvSpPr>
        <p:spPr>
          <a:xfrm rot="569019">
            <a:off x="6832307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/>
        </p:nvSpPr>
        <p:spPr>
          <a:xfrm rot="219682">
            <a:off x="5246008" y="256012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/>
        </p:nvSpPr>
        <p:spPr>
          <a:xfrm rot="20972266">
            <a:off x="8784719" y="232084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/>
        </p:nvSpPr>
        <p:spPr>
          <a:xfrm rot="562174">
            <a:off x="8801373" y="344792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/>
        </p:nvSpPr>
        <p:spPr>
          <a:xfrm rot="571210">
            <a:off x="8321287" y="5625912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648" y="6525003"/>
            <a:ext cx="91823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5E84E-1A68-437D-931D-99BE1E8C83F4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085" y="6525003"/>
            <a:ext cx="7614783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7069" y="6525003"/>
            <a:ext cx="3217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697C6-F650-4788-BDC7-8E97D8A549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39" y="39575"/>
            <a:ext cx="8857131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7" y="1151124"/>
            <a:ext cx="8855923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unity3d.com/learn/tutorials/modules/beginner/2d/sprite-editor" TargetMode="External"/><Relationship Id="rId7" Type="http://schemas.openxmlformats.org/officeDocument/2006/relationships/hyperlink" Target="http://docs.unity3d.com/ScriptReference/ParticleSystem.html" TargetMode="External"/><Relationship Id="rId2" Type="http://schemas.openxmlformats.org/officeDocument/2006/relationships/hyperlink" Target="http://docs.unity3d.com/Manual/class-SpriteRender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nity3d.com/learn/tutorials/modules/beginner/2d" TargetMode="External"/><Relationship Id="rId5" Type="http://schemas.openxmlformats.org/officeDocument/2006/relationships/hyperlink" Target="http://docs.unity3d.com/Manual/class-Rigidbody2D.html" TargetMode="External"/><Relationship Id="rId4" Type="http://schemas.openxmlformats.org/officeDocument/2006/relationships/hyperlink" Target="http://docs.unity3d.com/Manual/class-TagManag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14697"/>
            <a:ext cx="6705600" cy="820600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Unity 3D Course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43000" y="2971800"/>
            <a:ext cx="6705600" cy="719034"/>
          </a:xfrm>
        </p:spPr>
        <p:txBody>
          <a:bodyPr/>
          <a:lstStyle/>
          <a:p>
            <a:r>
              <a:rPr lang="en-US" b="1" dirty="0"/>
              <a:t>Lection </a:t>
            </a:r>
            <a:r>
              <a:rPr lang="en-US" b="1" dirty="0" smtClean="0"/>
              <a:t>5.2D Mode &amp; Particles</a:t>
            </a:r>
            <a:endParaRPr lang="en-US" dirty="0"/>
          </a:p>
        </p:txBody>
      </p:sp>
      <p:pic>
        <p:nvPicPr>
          <p:cNvPr id="4" name="Picture 4" descr="http://boyantodorov.com/HTML/03.%20HTML-Tables/images/SoftUniSit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6" y="4800600"/>
            <a:ext cx="2428875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game.colum.edu/projects/watr/Photos/Unity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" y="5791200"/>
            <a:ext cx="2571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8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Editor Settings</a:t>
            </a:r>
          </a:p>
          <a:p>
            <a:endParaRPr lang="en-US" dirty="0"/>
          </a:p>
          <a:p>
            <a:r>
              <a:rPr lang="en-US" dirty="0" smtClean="0"/>
              <a:t>Camera differences</a:t>
            </a:r>
          </a:p>
          <a:p>
            <a:endParaRPr lang="en-US" dirty="0"/>
          </a:p>
          <a:p>
            <a:r>
              <a:rPr lang="en-US" dirty="0" smtClean="0"/>
              <a:t>Sprites</a:t>
            </a:r>
          </a:p>
          <a:p>
            <a:endParaRPr lang="en-US" dirty="0"/>
          </a:p>
          <a:p>
            <a:r>
              <a:rPr lang="en-US" dirty="0" smtClean="0"/>
              <a:t>Sprite Editor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2D Mode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32227" y="76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Lection 5.2D Mode &amp; particles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110" y="2286000"/>
            <a:ext cx="4028181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19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of rendering</a:t>
            </a:r>
          </a:p>
          <a:p>
            <a:endParaRPr lang="en-US" dirty="0"/>
          </a:p>
          <a:p>
            <a:r>
              <a:rPr lang="en-US" dirty="0" smtClean="0"/>
              <a:t>Sorting layer</a:t>
            </a:r>
          </a:p>
          <a:p>
            <a:endParaRPr lang="en-US" dirty="0"/>
          </a:p>
          <a:p>
            <a:r>
              <a:rPr lang="en-US" dirty="0" smtClean="0"/>
              <a:t>Order in layer</a:t>
            </a:r>
          </a:p>
          <a:p>
            <a:endParaRPr lang="en-US" dirty="0"/>
          </a:p>
          <a:p>
            <a:r>
              <a:rPr lang="en-US" dirty="0" smtClean="0"/>
              <a:t>zIndex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Layers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118" y="2895600"/>
            <a:ext cx="425767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32227" y="76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Lection 5.2D Mode &amp; particles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667" y="2514600"/>
            <a:ext cx="3452308" cy="35089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2D Physics Manager</a:t>
            </a:r>
          </a:p>
          <a:p>
            <a:endParaRPr lang="en-US" dirty="0"/>
          </a:p>
          <a:p>
            <a:r>
              <a:rPr lang="en-US" dirty="0" smtClean="0"/>
              <a:t>2D Rigidbody</a:t>
            </a:r>
          </a:p>
          <a:p>
            <a:endParaRPr lang="en-US" dirty="0"/>
          </a:p>
          <a:p>
            <a:r>
              <a:rPr lang="en-US" dirty="0" smtClean="0"/>
              <a:t>2D Collisions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90600"/>
            <a:ext cx="7185069" cy="111078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2D Physics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4" name="Picture 2" descr="http://docs.unity3d.com/uploads/Main/Physics2DS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060" y="2362200"/>
            <a:ext cx="400050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32227" y="76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Lection 5.2D Mode &amp; particles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3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2D </a:t>
            </a:r>
            <a:r>
              <a:rPr lang="en-US" dirty="0"/>
              <a:t>Physics material </a:t>
            </a:r>
          </a:p>
          <a:p>
            <a:endParaRPr lang="en-US" dirty="0" smtClean="0"/>
          </a:p>
          <a:p>
            <a:r>
              <a:rPr lang="en-US" dirty="0" smtClean="0"/>
              <a:t>2D Joints</a:t>
            </a:r>
          </a:p>
          <a:p>
            <a:pPr lvl="1"/>
            <a:r>
              <a:rPr lang="en-US" dirty="0" smtClean="0"/>
              <a:t>Spring</a:t>
            </a:r>
          </a:p>
          <a:p>
            <a:pPr lvl="1"/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Hinge</a:t>
            </a:r>
          </a:p>
          <a:p>
            <a:pPr lvl="1"/>
            <a:r>
              <a:rPr lang="en-US" dirty="0" smtClean="0"/>
              <a:t>Slider</a:t>
            </a:r>
          </a:p>
          <a:p>
            <a:pPr lvl="1"/>
            <a:r>
              <a:rPr lang="en-US" dirty="0" smtClean="0"/>
              <a:t>Wheel</a:t>
            </a:r>
          </a:p>
          <a:p>
            <a:endParaRPr lang="en-US" dirty="0"/>
          </a:p>
          <a:p>
            <a:r>
              <a:rPr lang="en-US" dirty="0" smtClean="0"/>
              <a:t>2D Character controller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7185069" cy="111078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2D Physics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22" name="Picture 2" descr="http://docs.unity3d.com/uploads/Main/Inspector-PhysicsMaterial2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09800"/>
            <a:ext cx="401955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docs.unity3d.com/uploads/Main/SliderJoint2DInspecto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505200"/>
            <a:ext cx="38671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32227" y="76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Lection 5.2D Mode &amp; particles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5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Shuriken particles system</a:t>
            </a:r>
          </a:p>
          <a:p>
            <a:endParaRPr lang="en-US" dirty="0"/>
          </a:p>
          <a:p>
            <a:r>
              <a:rPr lang="en-US" dirty="0" smtClean="0"/>
              <a:t>Multiple particles</a:t>
            </a:r>
          </a:p>
          <a:p>
            <a:endParaRPr lang="en-US" dirty="0"/>
          </a:p>
          <a:p>
            <a:r>
              <a:rPr lang="en-US" dirty="0" smtClean="0"/>
              <a:t>Particle editor</a:t>
            </a:r>
          </a:p>
          <a:p>
            <a:endParaRPr lang="en-US" dirty="0"/>
          </a:p>
          <a:p>
            <a:r>
              <a:rPr lang="en-US" dirty="0" smtClean="0"/>
              <a:t>Example smoke</a:t>
            </a:r>
          </a:p>
          <a:p>
            <a:endParaRPr lang="en-US" dirty="0"/>
          </a:p>
          <a:p>
            <a:r>
              <a:rPr lang="en-US" dirty="0" smtClean="0"/>
              <a:t>Particle scripting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articles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32227" y="76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Lection 5.2D Mode &amp; particles</a:t>
            </a:r>
            <a:endParaRPr lang="en-US" dirty="0"/>
          </a:p>
        </p:txBody>
      </p:sp>
      <p:pic>
        <p:nvPicPr>
          <p:cNvPr id="6146" name="Picture 2" descr="http://docs.unity3d.com/uploads/Main/PartSysMainIns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377" y="2895600"/>
            <a:ext cx="37528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9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848600" cy="415622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docs.unity3d.com/Manual/class-SpriteRenderer.html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unity3d.com/learn/tutorials/modules/beginner/2d/sprite-editor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docs.unity3d.com/Manual/class-TagManager.html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docs.unity3d.com/Manual/class-Rigidbody2D.html</a:t>
            </a:r>
            <a:endParaRPr lang="en-US" dirty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unity3d.com/learn/tutorials/modules/beginner/2d</a:t>
            </a:r>
            <a:endParaRPr lang="en-US" dirty="0" smtClean="0"/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docs.unity3d.com/ScriptReference/ParticleSystem.html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24744" cy="1143000"/>
          </a:xfrm>
        </p:spPr>
        <p:txBody>
          <a:bodyPr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Useful links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63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Theme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SoftUniTheme</Template>
  <TotalTime>1350</TotalTime>
  <Words>262</Words>
  <Application>Microsoft Office PowerPoint</Application>
  <PresentationFormat>On-screen Show (4:3)</PresentationFormat>
  <Paragraphs>105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SoftUniTheme</vt:lpstr>
      <vt:lpstr>Unity 3D Course</vt:lpstr>
      <vt:lpstr>2D Mode</vt:lpstr>
      <vt:lpstr>Layers</vt:lpstr>
      <vt:lpstr>2D Physics</vt:lpstr>
      <vt:lpstr>2D Physics</vt:lpstr>
      <vt:lpstr>Particles</vt:lpstr>
      <vt:lpstr>Useful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Course</dc:title>
  <dc:creator>Yordan Strashilov</dc:creator>
  <cp:lastModifiedBy>Yordan Strashilov</cp:lastModifiedBy>
  <cp:revision>35</cp:revision>
  <dcterms:created xsi:type="dcterms:W3CDTF">2014-07-17T11:27:58Z</dcterms:created>
  <dcterms:modified xsi:type="dcterms:W3CDTF">2014-09-29T07:49:51Z</dcterms:modified>
</cp:coreProperties>
</file>