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47" autoAdjust="0"/>
  </p:normalViewPr>
  <p:slideViewPr>
    <p:cSldViewPr>
      <p:cViewPr varScale="1">
        <p:scale>
          <a:sx n="105" d="100"/>
          <a:sy n="105" d="100"/>
        </p:scale>
        <p:origin x="-17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7DE1-FAE5-4907-8DD8-FB792616551A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5DC9F-7D57-4E39-9897-EF0DD5705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6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unity3d.com/ScriptReference/WWW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Coroutine and when to</a:t>
            </a:r>
            <a:r>
              <a:rPr lang="en-US" baseline="0" dirty="0" smtClean="0"/>
              <a:t> use it.</a:t>
            </a:r>
          </a:p>
          <a:p>
            <a:r>
              <a:rPr lang="en-US" baseline="0" dirty="0" smtClean="0"/>
              <a:t>Show PHP communication with WWW</a:t>
            </a:r>
          </a:p>
          <a:p>
            <a:r>
              <a:rPr lang="en-US" baseline="0" dirty="0" smtClean="0"/>
              <a:t>Show downloading Asset bundle</a:t>
            </a:r>
          </a:p>
          <a:p>
            <a:r>
              <a:rPr lang="en-US" dirty="0" smtClean="0"/>
              <a:t>function Start () { </a:t>
            </a:r>
            <a:r>
              <a:rPr lang="en-US" dirty="0" err="1" smtClean="0"/>
              <a:t>var</a:t>
            </a:r>
            <a:r>
              <a:rPr lang="en-US" dirty="0" smtClean="0"/>
              <a:t> www = new </a:t>
            </a:r>
            <a:r>
              <a:rPr lang="en-US" dirty="0" smtClean="0">
                <a:hlinkClick r:id="rId3"/>
              </a:rPr>
              <a:t>WWW</a:t>
            </a:r>
            <a:r>
              <a:rPr lang="en-US" dirty="0" smtClean="0"/>
              <a:t> ("http://myserver/myBundle.unity3d"); yield www; // Get the designated main asset and instantiate it. Instantiate(www.assetBundle.mainAsset); }</a:t>
            </a:r>
          </a:p>
          <a:p>
            <a:endParaRPr lang="en-US" dirty="0" smtClean="0"/>
          </a:p>
          <a:p>
            <a:r>
              <a:rPr lang="en-US" dirty="0" smtClean="0"/>
              <a:t>http://docs.unity3d.com/ScriptReference/MenuItem.html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5DC9F-7D57-4E39-9897-EF0DD57059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1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 PlayerPrefs</a:t>
            </a:r>
            <a:r>
              <a:rPr lang="en-US" baseline="0" dirty="0" smtClean="0"/>
              <a:t> and delete…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http://docs.unity3d.com/Manual/PlatformDependentCompilation.html</a:t>
            </a:r>
          </a:p>
          <a:p>
            <a:r>
              <a:rPr lang="en-US" baseline="0" dirty="0" smtClean="0"/>
              <a:t>Show few directives. Show Application.RunningPlatform…</a:t>
            </a:r>
          </a:p>
          <a:p>
            <a:endParaRPr lang="en-US" dirty="0" smtClean="0"/>
          </a:p>
          <a:p>
            <a:r>
              <a:rPr lang="en-US" dirty="0" smtClean="0"/>
              <a:t>http://docs.unity3d.com/Manual/LogFiles.html</a:t>
            </a:r>
          </a:p>
          <a:p>
            <a:r>
              <a:rPr lang="en-US" dirty="0" smtClean="0"/>
              <a:t>Few word about log files and their destination .. Also about</a:t>
            </a:r>
            <a:r>
              <a:rPr lang="en-US" baseline="0" dirty="0" smtClean="0"/>
              <a:t> android logcat and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OS specific issues like LINQ queries on iOS or Namespace on WP8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Walkthrough for Building setting and changing platform.. Building formats..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5DC9F-7D57-4E39-9897-EF0DD570596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4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Calling Vector3.Distance in update</a:t>
            </a:r>
          </a:p>
          <a:p>
            <a:r>
              <a:rPr lang="en-US" dirty="0" smtClean="0"/>
              <a:t>Caching transform reference</a:t>
            </a:r>
          </a:p>
          <a:p>
            <a:r>
              <a:rPr lang="en-US" dirty="0" smtClean="0"/>
              <a:t>Always destroying unnecessary assets</a:t>
            </a:r>
          </a:p>
          <a:p>
            <a:r>
              <a:rPr lang="en-US" dirty="0" smtClean="0"/>
              <a:t>Correctly</a:t>
            </a:r>
            <a:r>
              <a:rPr lang="en-US" baseline="0" dirty="0" smtClean="0"/>
              <a:t> using CG</a:t>
            </a:r>
          </a:p>
          <a:p>
            <a:r>
              <a:rPr lang="en-US" baseline="0" dirty="0" smtClean="0"/>
              <a:t>Strong typing the variables</a:t>
            </a:r>
          </a:p>
          <a:p>
            <a:r>
              <a:rPr lang="en-US" baseline="0" dirty="0" smtClean="0"/>
              <a:t>Delete the Rig data from models</a:t>
            </a:r>
          </a:p>
          <a:p>
            <a:r>
              <a:rPr lang="en-US" baseline="0" dirty="0" smtClean="0"/>
              <a:t>Rarely using list and LINQ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5DC9F-7D57-4E39-9897-EF0DD57059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3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75663" y="314302"/>
            <a:ext cx="5538198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75663" y="2346299"/>
            <a:ext cx="5538198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570458" y="4164084"/>
            <a:ext cx="2391332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3275663" y="4191000"/>
            <a:ext cx="5538198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70458" y="4633983"/>
            <a:ext cx="2391333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0458" y="5011672"/>
            <a:ext cx="2391332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70458" y="5394605"/>
            <a:ext cx="2391332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70458" y="5735768"/>
            <a:ext cx="2391332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41648" y="6525003"/>
            <a:ext cx="91823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AF60-A8F2-441A-B18C-017BB545A110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85" y="6525003"/>
            <a:ext cx="7614783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7069" y="6525003"/>
            <a:ext cx="3217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7DAA-BE0E-476D-9D24-C631C00332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2847" y="1151122"/>
            <a:ext cx="8855923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1648" y="40341"/>
            <a:ext cx="7185069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3079" y="228600"/>
            <a:ext cx="1632069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2847" y="1151122"/>
            <a:ext cx="8855923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8132" y="1892120"/>
            <a:ext cx="8207737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 smtClean="0"/>
              <a:t>Source code box</a:t>
            </a:r>
          </a:p>
          <a:p>
            <a:pPr marL="0" lvl="0"/>
            <a:r>
              <a:rPr lang="en-US" noProof="1" smtClean="0"/>
              <a:t>…</a:t>
            </a:r>
          </a:p>
          <a:p>
            <a:pPr marL="0" lvl="0"/>
            <a:r>
              <a:rPr lang="en-US" noProof="1" smtClean="0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41648" y="40342"/>
            <a:ext cx="7185069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41648" y="6525003"/>
            <a:ext cx="91823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AF60-A8F2-441A-B18C-017BB545A110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85" y="6525003"/>
            <a:ext cx="7614783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7069" y="6525003"/>
            <a:ext cx="3217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7DAA-BE0E-476D-9D24-C631C00332B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3079" y="228600"/>
            <a:ext cx="1632069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1020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4942" y="4205103"/>
            <a:ext cx="6705600" cy="1568497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84942" y="5754968"/>
            <a:ext cx="6705600" cy="719034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3079" y="228600"/>
            <a:ext cx="1632069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rot="20967018">
            <a:off x="39338" y="3176455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147337" y="6400802"/>
            <a:ext cx="7864001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731" y="261001"/>
            <a:ext cx="1537999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41648" y="40341"/>
            <a:ext cx="7185069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/>
        </p:nvSpPr>
        <p:spPr>
          <a:xfrm rot="322982">
            <a:off x="7513917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/>
        </p:nvSpPr>
        <p:spPr>
          <a:xfrm rot="20630519">
            <a:off x="5639815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/>
        </p:nvSpPr>
        <p:spPr>
          <a:xfrm>
            <a:off x="8627368" y="467963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/>
        </p:nvSpPr>
        <p:spPr>
          <a:xfrm rot="20971262">
            <a:off x="4538524" y="610908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/>
        </p:nvSpPr>
        <p:spPr>
          <a:xfrm rot="569019">
            <a:off x="6832307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/>
        </p:nvSpPr>
        <p:spPr>
          <a:xfrm rot="219682">
            <a:off x="5246008" y="256012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/>
        </p:nvSpPr>
        <p:spPr>
          <a:xfrm rot="20972266">
            <a:off x="8784719" y="232084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/>
        </p:nvSpPr>
        <p:spPr>
          <a:xfrm rot="562174">
            <a:off x="8801373" y="344792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/>
        </p:nvSpPr>
        <p:spPr>
          <a:xfrm rot="571210">
            <a:off x="8321287" y="562591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648" y="6525003"/>
            <a:ext cx="91823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AF60-A8F2-441A-B18C-017BB545A110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85" y="6525003"/>
            <a:ext cx="7614783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7069" y="6525003"/>
            <a:ext cx="3217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7DAA-BE0E-476D-9D24-C631C00332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39" y="39575"/>
            <a:ext cx="8857131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7" y="1151124"/>
            <a:ext cx="8855923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unity3d.com/Manual/PlatformDependentCompilation.html" TargetMode="External"/><Relationship Id="rId2" Type="http://schemas.openxmlformats.org/officeDocument/2006/relationships/hyperlink" Target="http://docs.unity3d.com/Manual/LogFi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unity3d.com/412/Documentation/ScriptReference/index.Performance_Optimization.html" TargetMode="External"/><Relationship Id="rId5" Type="http://schemas.openxmlformats.org/officeDocument/2006/relationships/hyperlink" Target="http://docs.unity3d.com/ScriptReference/AssetBundle.html" TargetMode="External"/><Relationship Id="rId4" Type="http://schemas.openxmlformats.org/officeDocument/2006/relationships/hyperlink" Target="http://docs.unity3d.com/ScriptReference/MenuIte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500497"/>
            <a:ext cx="6705600" cy="820600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Unity 3D Course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66800" y="3505200"/>
            <a:ext cx="6705600" cy="719034"/>
          </a:xfrm>
        </p:spPr>
        <p:txBody>
          <a:bodyPr/>
          <a:lstStyle/>
          <a:p>
            <a:r>
              <a:rPr lang="en-US" b="1" dirty="0"/>
              <a:t>Lection </a:t>
            </a:r>
            <a:r>
              <a:rPr lang="en-US" b="1" dirty="0" smtClean="0"/>
              <a:t>6. Advanced Scripting  &amp; Performance optimizations</a:t>
            </a:r>
            <a:endParaRPr lang="en-US" dirty="0"/>
          </a:p>
        </p:txBody>
      </p:sp>
      <p:pic>
        <p:nvPicPr>
          <p:cNvPr id="4" name="Picture 4" descr="http://boyantodorov.com/HTML/03.%20HTML-Tables/images/SoftUniSit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6" y="4876800"/>
            <a:ext cx="2428875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game.colum.edu/projects/watr/Photos/Unity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" y="5791200"/>
            <a:ext cx="2571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19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Coroutine methods</a:t>
            </a:r>
          </a:p>
          <a:p>
            <a:pPr lvl="1"/>
            <a:r>
              <a:rPr lang="en-US" dirty="0" smtClean="0"/>
              <a:t>IEnumerator</a:t>
            </a:r>
          </a:p>
          <a:p>
            <a:endParaRPr lang="en-US" dirty="0" smtClean="0"/>
          </a:p>
          <a:p>
            <a:r>
              <a:rPr lang="en-US" dirty="0" smtClean="0"/>
              <a:t>WWW form</a:t>
            </a:r>
          </a:p>
          <a:p>
            <a:endParaRPr lang="en-US" dirty="0"/>
          </a:p>
          <a:p>
            <a:r>
              <a:rPr lang="en-US" dirty="0" smtClean="0"/>
              <a:t>Asset Bundle</a:t>
            </a:r>
          </a:p>
          <a:p>
            <a:endParaRPr lang="en-US" dirty="0"/>
          </a:p>
          <a:p>
            <a:r>
              <a:rPr lang="en-US" dirty="0" smtClean="0"/>
              <a:t>Add/Edit menus in Editor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24744" cy="114300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Advanced Scripting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63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Lection 6. Advanced Scripting &amp; Performance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0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PlayerPrefs</a:t>
            </a:r>
          </a:p>
          <a:p>
            <a:endParaRPr lang="en-US" dirty="0"/>
          </a:p>
          <a:p>
            <a:r>
              <a:rPr lang="en-US" dirty="0"/>
              <a:t>Platform Dependent </a:t>
            </a:r>
            <a:r>
              <a:rPr lang="en-US" dirty="0" smtClean="0"/>
              <a:t>Compilation</a:t>
            </a:r>
          </a:p>
          <a:p>
            <a:endParaRPr lang="en-US" dirty="0"/>
          </a:p>
          <a:p>
            <a:r>
              <a:rPr lang="en-US" dirty="0" smtClean="0"/>
              <a:t>Log files</a:t>
            </a:r>
          </a:p>
          <a:p>
            <a:endParaRPr lang="en-US" dirty="0"/>
          </a:p>
          <a:p>
            <a:pPr lvl="0"/>
            <a:r>
              <a:rPr lang="en-US" dirty="0"/>
              <a:t>Building Settings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5461"/>
            <a:ext cx="7024744" cy="114300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Advanced Scripting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63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Lection 6. Advanced Scripting &amp; Performance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2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Pooling vs Instantiate</a:t>
            </a:r>
          </a:p>
          <a:p>
            <a:r>
              <a:rPr lang="en-US" dirty="0" smtClean="0"/>
              <a:t>Cache components lookups</a:t>
            </a:r>
          </a:p>
          <a:p>
            <a:r>
              <a:rPr lang="en-US" dirty="0" smtClean="0"/>
              <a:t>Calling methods in update</a:t>
            </a:r>
          </a:p>
          <a:p>
            <a:r>
              <a:rPr lang="en-US" dirty="0" err="1" smtClean="0"/>
              <a:t>OnBecameVisible</a:t>
            </a:r>
            <a:endParaRPr lang="en-US" dirty="0"/>
          </a:p>
          <a:p>
            <a:r>
              <a:rPr lang="en-US" dirty="0" err="1" smtClean="0"/>
              <a:t>PolyCount</a:t>
            </a:r>
            <a:endParaRPr lang="en-US" dirty="0"/>
          </a:p>
          <a:p>
            <a:r>
              <a:rPr lang="en-US" dirty="0" err="1" smtClean="0"/>
              <a:t>DrawCalls</a:t>
            </a:r>
            <a:endParaRPr lang="en-US" dirty="0"/>
          </a:p>
          <a:p>
            <a:r>
              <a:rPr lang="en-US" dirty="0" smtClean="0"/>
              <a:t>Texture size</a:t>
            </a:r>
            <a:endParaRPr lang="en-US" dirty="0"/>
          </a:p>
          <a:p>
            <a:r>
              <a:rPr lang="en-US" dirty="0" smtClean="0"/>
              <a:t>Backed shadows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3" y="228600"/>
            <a:ext cx="7024744" cy="114300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Performance optimization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63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Lection 6. Advanced Scripting &amp; Performance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7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0200"/>
            <a:ext cx="6777317" cy="423242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docs.unity3d.com/Manual/LogFiles.html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docs.unity3d.com/Manual/PlatformDependentCompilation.html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docs.unity3d.com/ScriptReference/MenuItem.html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docs.unity3d.com/ScriptReference/AssetBundle.html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docs.unity3d.com/412/Documentation/ScriptReference/index.Performance_Optimization.html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024744" cy="722864"/>
          </a:xfrm>
        </p:spPr>
        <p:txBody>
          <a:bodyPr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Useful links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63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Lection 6. Advanced Scripting &amp; performance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Theme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SoftUniTheme</Template>
  <TotalTime>37</TotalTime>
  <Words>240</Words>
  <Application>Microsoft Office PowerPoint</Application>
  <PresentationFormat>On-screen Show (4:3)</PresentationFormat>
  <Paragraphs>70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SoftUniTheme</vt:lpstr>
      <vt:lpstr>Unity 3D Course</vt:lpstr>
      <vt:lpstr>Advanced Scripting</vt:lpstr>
      <vt:lpstr>Advanced Scripting</vt:lpstr>
      <vt:lpstr>Performance optimization</vt:lpstr>
      <vt:lpstr>Useful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Course</dc:title>
  <dc:creator>Yordan Strashilov</dc:creator>
  <cp:lastModifiedBy>Yordan Strashilov</cp:lastModifiedBy>
  <cp:revision>37</cp:revision>
  <dcterms:created xsi:type="dcterms:W3CDTF">2014-07-18T11:37:07Z</dcterms:created>
  <dcterms:modified xsi:type="dcterms:W3CDTF">2014-09-29T07:54:30Z</dcterms:modified>
</cp:coreProperties>
</file>