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67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72937-472D-4E3D-A917-8E1603C24916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F0AB-0570-4895-9DD0-5E41272B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http://docs.unity3d.com/Manual/AnimationsImport.html</a:t>
            </a:r>
          </a:p>
          <a:p>
            <a:r>
              <a:rPr lang="en-US" dirty="0" smtClean="0"/>
              <a:t>http://docs.unity3d.com/Manual/class-AnimationClip.html</a:t>
            </a:r>
          </a:p>
          <a:p>
            <a:endParaRPr lang="en-US" dirty="0" smtClean="0"/>
          </a:p>
          <a:p>
            <a:r>
              <a:rPr lang="en-US" dirty="0" smtClean="0"/>
              <a:t>Explain avatars and Rig</a:t>
            </a:r>
          </a:p>
          <a:p>
            <a:endParaRPr lang="en-US" dirty="0" smtClean="0"/>
          </a:p>
          <a:p>
            <a:r>
              <a:rPr lang="en-US" dirty="0" smtClean="0"/>
              <a:t>Show simple</a:t>
            </a:r>
            <a:r>
              <a:rPr lang="en-US" baseline="0" dirty="0" smtClean="0"/>
              <a:t> animation clip and how to play it using C#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how to</a:t>
            </a:r>
            <a:r>
              <a:rPr lang="en-US" baseline="0" dirty="0" smtClean="0"/>
              <a:t> make your own animation using Animation window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from sprite frames to walking animation in the editor using the Dumpy </a:t>
            </a:r>
            <a:r>
              <a:rPr lang="en-US" baseline="0" dirty="0" err="1" smtClean="0"/>
              <a:t>charachter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6F0AB-0570-4895-9DD0-5E41272B0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animator and how to add</a:t>
            </a:r>
            <a:r>
              <a:rPr lang="en-US" baseline="0" dirty="0" smtClean="0"/>
              <a:t> transitions.</a:t>
            </a:r>
          </a:p>
          <a:p>
            <a:r>
              <a:rPr lang="en-US" baseline="0" dirty="0" smtClean="0"/>
              <a:t>Show Animation states</a:t>
            </a:r>
          </a:p>
          <a:p>
            <a:r>
              <a:rPr lang="en-US" baseline="0" dirty="0" smtClean="0"/>
              <a:t>Also explain transition window and adjust few transitions</a:t>
            </a:r>
          </a:p>
          <a:p>
            <a:r>
              <a:rPr lang="en-US" baseline="0" dirty="0" smtClean="0"/>
              <a:t>http://docs.unity3d.com/Manual/class-AnimationClip.html</a:t>
            </a:r>
          </a:p>
          <a:p>
            <a:r>
              <a:rPr lang="en-US" baseline="0" dirty="0" smtClean="0"/>
              <a:t>http://docs.unity3d.com/Manual/class-Transition.html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Scripting- Show them how to control which state is playing and how to make an animation system with array and Enum</a:t>
            </a:r>
          </a:p>
          <a:p>
            <a:r>
              <a:rPr lang="en-US" baseline="0" dirty="0" smtClean="0"/>
              <a:t>Tell them about changing speed changes all states speed and how sample rate from Animation window can help changing speed for one state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6F0AB-0570-4895-9DD0-5E41272B0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 to add event using editor</a:t>
            </a:r>
            <a:r>
              <a:rPr lang="en-US" baseline="0" dirty="0" smtClean="0"/>
              <a:t> and using Timer in C#</a:t>
            </a:r>
          </a:p>
          <a:p>
            <a:r>
              <a:rPr lang="en-US" baseline="0" dirty="0" smtClean="0"/>
              <a:t>When to use events – for example when collider needs to be adjusted or something that should occur in the middle of the animation…</a:t>
            </a:r>
          </a:p>
          <a:p>
            <a:r>
              <a:rPr lang="en-US" baseline="0" dirty="0" smtClean="0"/>
              <a:t>Show both types of events – For Animations made in Unity where method is dropped down from list and when you are declaring event in the imported animation settings</a:t>
            </a:r>
          </a:p>
          <a:p>
            <a:r>
              <a:rPr lang="en-US" baseline="0" dirty="0" smtClean="0"/>
              <a:t>When to sue curves- when for example you are monitoring for some point at the animation or let’s jump height…or when the foot of a character is down on the ground</a:t>
            </a:r>
          </a:p>
          <a:p>
            <a:r>
              <a:rPr lang="en-US" baseline="0" dirty="0" smtClean="0"/>
              <a:t>http://docs.unity3d.com/Manual/class-BlendTree.html</a:t>
            </a:r>
          </a:p>
          <a:p>
            <a:r>
              <a:rPr lang="en-US" dirty="0" smtClean="0"/>
              <a:t>http://docs.unity3d.com/Manual/EditingCurves.html</a:t>
            </a:r>
          </a:p>
          <a:p>
            <a:r>
              <a:rPr lang="en-US" dirty="0" smtClean="0"/>
              <a:t>http://www.kwalee.com/2012/10/26/unity-3d-animation-curves-explained/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6F0AB-0570-4895-9DD0-5E41272B0D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http://docs.unity3d.com/Manual/class-AudioClip.html</a:t>
            </a:r>
          </a:p>
          <a:p>
            <a:endParaRPr lang="en-US" dirty="0" smtClean="0"/>
          </a:p>
          <a:p>
            <a:r>
              <a:rPr lang="en-US" dirty="0" smtClean="0"/>
              <a:t>http://docs.unity3d.com/Manual/class-AudioSource.html</a:t>
            </a:r>
          </a:p>
          <a:p>
            <a:endParaRPr lang="en-US" dirty="0" smtClean="0"/>
          </a:p>
          <a:p>
            <a:r>
              <a:rPr lang="en-US" dirty="0" smtClean="0"/>
              <a:t>Play</a:t>
            </a:r>
            <a:r>
              <a:rPr lang="en-US" baseline="0" dirty="0" smtClean="0"/>
              <a:t> example audio clip with or without audio source.</a:t>
            </a:r>
          </a:p>
          <a:p>
            <a:r>
              <a:rPr lang="en-US" baseline="0" dirty="0" smtClean="0"/>
              <a:t>Explain every property of the import settings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6F0AB-0570-4895-9DD0-5E41272B0D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5663" y="314302"/>
            <a:ext cx="5538198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5663" y="2346299"/>
            <a:ext cx="5538198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70458" y="4164084"/>
            <a:ext cx="2391332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275663" y="4191000"/>
            <a:ext cx="5538198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0458" y="4633983"/>
            <a:ext cx="2391333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0458" y="5011672"/>
            <a:ext cx="2391332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70458" y="5394605"/>
            <a:ext cx="2391332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0458" y="5735768"/>
            <a:ext cx="2391332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DAEE-E0E8-4493-93EA-AF9D9D063B0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9666-66D3-4381-A200-2B1073BB95E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132" y="1892120"/>
            <a:ext cx="8207737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2"/>
            <a:ext cx="7185069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DAEE-E0E8-4493-93EA-AF9D9D063B0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9666-66D3-4381-A200-2B1073BB95E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942" y="4205103"/>
            <a:ext cx="6705600" cy="1568497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4942" y="5754968"/>
            <a:ext cx="67056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39338" y="3176455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147337" y="6400802"/>
            <a:ext cx="7864001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731" y="261001"/>
            <a:ext cx="1537999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7513917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5639815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8627368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4538524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6832307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5246008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8784719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8801373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8321287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DAEE-E0E8-4493-93EA-AF9D9D063B0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9666-66D3-4381-A200-2B1073BB95E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39" y="39575"/>
            <a:ext cx="8857131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7" y="1151124"/>
            <a:ext cx="8855923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unity3d.com/Manual/class-BlendTree.html" TargetMode="External"/><Relationship Id="rId3" Type="http://schemas.openxmlformats.org/officeDocument/2006/relationships/hyperlink" Target="http://docs.unity3d.com/Manual/ConfiguringtheAvatar.html" TargetMode="External"/><Relationship Id="rId7" Type="http://schemas.openxmlformats.org/officeDocument/2006/relationships/hyperlink" Target="http://docs.unity3d.com/Manual/AnimatorCurves.html" TargetMode="External"/><Relationship Id="rId2" Type="http://schemas.openxmlformats.org/officeDocument/2006/relationships/hyperlink" Target="http://docs.unity3d.com/Manual/AnimationsImpo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unity3d.com/Manual/EditingCurves.html" TargetMode="External"/><Relationship Id="rId5" Type="http://schemas.openxmlformats.org/officeDocument/2006/relationships/hyperlink" Target="http://docs.unity3d.com/Manual/class-AnimationClip.html" TargetMode="External"/><Relationship Id="rId4" Type="http://schemas.openxmlformats.org/officeDocument/2006/relationships/hyperlink" Target="http://unity3d.com/learn/tutorials/modules/beginner/ani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00497"/>
            <a:ext cx="6705600" cy="8206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3D Course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43000" y="3581400"/>
            <a:ext cx="6705600" cy="719034"/>
          </a:xfrm>
        </p:spPr>
        <p:txBody>
          <a:bodyPr/>
          <a:lstStyle/>
          <a:p>
            <a:r>
              <a:rPr lang="en-US" b="1" dirty="0"/>
              <a:t>Lection </a:t>
            </a:r>
            <a:r>
              <a:rPr lang="en-US" b="1" dirty="0" smtClean="0"/>
              <a:t>6.Animations &amp; Audio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http://boyantodorov.com/HTML/03.%20HTML-Tables/images/SoftUniSit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36" y="762000"/>
            <a:ext cx="24288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ame.colum.edu/projects/watr/Photos/Unity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" y="5791200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4872070" cy="350897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Import Animations</a:t>
            </a:r>
          </a:p>
          <a:p>
            <a:pPr lvl="1"/>
            <a:r>
              <a:rPr lang="en-US" dirty="0" smtClean="0"/>
              <a:t>Avatars</a:t>
            </a:r>
          </a:p>
          <a:p>
            <a:pPr lvl="1"/>
            <a:r>
              <a:rPr lang="en-US" dirty="0" smtClean="0"/>
              <a:t>Rig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Animation window</a:t>
            </a:r>
          </a:p>
          <a:p>
            <a:endParaRPr lang="en-US" dirty="0"/>
          </a:p>
          <a:p>
            <a:r>
              <a:rPr lang="en-US" dirty="0" smtClean="0"/>
              <a:t>Animation clips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Animations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76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Animations &amp; Audio</a:t>
            </a:r>
            <a:endParaRPr lang="en-US" dirty="0"/>
          </a:p>
        </p:txBody>
      </p:sp>
      <p:pic>
        <p:nvPicPr>
          <p:cNvPr id="1028" name="Picture 4" descr="http://docs.unity3d.com/uploads/Main/MecanimAvatarMappingVal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838200"/>
            <a:ext cx="2752725" cy="551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ocs.unity3d.com/uploads/Main/MecanimAvatarInval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49" y="2743201"/>
            <a:ext cx="28765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217" y="2284335"/>
            <a:ext cx="4671508" cy="3394229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Animator Window</a:t>
            </a:r>
          </a:p>
          <a:p>
            <a:endParaRPr lang="en-US" dirty="0" smtClean="0"/>
          </a:p>
          <a:p>
            <a:r>
              <a:rPr lang="en-US" dirty="0" smtClean="0"/>
              <a:t>Animation States</a:t>
            </a:r>
          </a:p>
          <a:p>
            <a:endParaRPr lang="en-US" dirty="0" smtClean="0"/>
          </a:p>
          <a:p>
            <a:r>
              <a:rPr lang="en-US" dirty="0" smtClean="0"/>
              <a:t>Blend Animations/Transitions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Animation Inspector Settings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505251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Manage Animations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76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Animations &amp; Audio</a:t>
            </a:r>
            <a:endParaRPr lang="en-US" dirty="0"/>
          </a:p>
        </p:txBody>
      </p:sp>
      <p:pic>
        <p:nvPicPr>
          <p:cNvPr id="2052" name="Picture 4" descr="http://docs.unity3d.com/uploads/Main/MecanimTransitionInsp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600200"/>
            <a:ext cx="25050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4061907" cy="1638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Using Animation Events</a:t>
            </a:r>
          </a:p>
          <a:p>
            <a:pPr lvl="1"/>
            <a:r>
              <a:rPr lang="en-US" dirty="0" smtClean="0"/>
              <a:t>Animation Clip Event</a:t>
            </a:r>
          </a:p>
          <a:p>
            <a:pPr lvl="1"/>
            <a:r>
              <a:rPr lang="en-US" dirty="0" smtClean="0"/>
              <a:t>Animation Event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522396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Advanced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Unity Curve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38600"/>
            <a:ext cx="4762500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&lt;span class=&quot;doc-keyword&quot;&gt;Animation Event&lt;/span&gt; popup dialog lets you specify which function to call with which parameter valu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36" y="2230451"/>
            <a:ext cx="3067050" cy="15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95891" y="4169626"/>
            <a:ext cx="2690309" cy="206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Animation Curves</a:t>
            </a:r>
          </a:p>
          <a:p>
            <a:endParaRPr lang="en-US" dirty="0" smtClean="0"/>
          </a:p>
          <a:p>
            <a:r>
              <a:rPr lang="en-US" dirty="0" smtClean="0"/>
              <a:t>Blend Trees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76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Animations &amp;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Audio sources</a:t>
            </a:r>
          </a:p>
          <a:p>
            <a:endParaRPr lang="en-US" dirty="0"/>
          </a:p>
          <a:p>
            <a:r>
              <a:rPr lang="en-US" dirty="0" smtClean="0"/>
              <a:t>Audio Listener</a:t>
            </a:r>
          </a:p>
          <a:p>
            <a:endParaRPr lang="en-US" dirty="0"/>
          </a:p>
          <a:p>
            <a:r>
              <a:rPr lang="en-US" dirty="0"/>
              <a:t>Audio </a:t>
            </a:r>
            <a:r>
              <a:rPr lang="en-US" dirty="0" smtClean="0"/>
              <a:t>Clip import settings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76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Animations &amp; Audio</a:t>
            </a:r>
            <a:endParaRPr lang="en-US" dirty="0"/>
          </a:p>
        </p:txBody>
      </p:sp>
      <p:pic>
        <p:nvPicPr>
          <p:cNvPr id="4098" name="Picture 2" descr="The Audio Clip insp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4400"/>
            <a:ext cx="2933700" cy="53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9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docs.unity3d.com/Manual/AnimationsImport.html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docs.unity3d.com/Manual/ConfiguringtheAvatar.html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unity3d.com/learn/tutorials/modules/beginner/animation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docs.unity3d.com/Manual/class-AnimationClip.html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docs.unity3d.com/Manual/EditingCurves.html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docs.unity3d.com/Manual/AnimatorCurves.html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docs.unity3d.com/Manual/class-BlendTree.html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722864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 links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76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Animations &amp;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Theme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SoftUniTheme</Template>
  <TotalTime>286</TotalTime>
  <Words>353</Words>
  <Application>Microsoft Office PowerPoint</Application>
  <PresentationFormat>On-screen Show (4:3)</PresentationFormat>
  <Paragraphs>84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SoftUniTheme</vt:lpstr>
      <vt:lpstr>Unity 3D Course</vt:lpstr>
      <vt:lpstr>Animations</vt:lpstr>
      <vt:lpstr>Manage Animations</vt:lpstr>
      <vt:lpstr>Advanced</vt:lpstr>
      <vt:lpstr>Audio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Course</dc:title>
  <dc:creator>Yordan Strashilov</dc:creator>
  <cp:lastModifiedBy>Yordan Strashilov</cp:lastModifiedBy>
  <cp:revision>51</cp:revision>
  <dcterms:created xsi:type="dcterms:W3CDTF">2014-07-18T07:41:29Z</dcterms:created>
  <dcterms:modified xsi:type="dcterms:W3CDTF">2014-09-29T07:52:23Z</dcterms:modified>
</cp:coreProperties>
</file>