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8" r:id="rId3"/>
    <p:sldId id="260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31" autoAdjust="0"/>
  </p:normalViewPr>
  <p:slideViewPr>
    <p:cSldViewPr>
      <p:cViewPr varScale="1">
        <p:scale>
          <a:sx n="101" d="100"/>
          <a:sy n="101" d="100"/>
        </p:scale>
        <p:origin x="-19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7C310-E270-4240-AD97-8B2110667E87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BB4D5-9172-4648-BCF9-294572889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5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http://docs.unity3d.com/Manual/class-PhysicsManager.html</a:t>
            </a:r>
          </a:p>
          <a:p>
            <a:r>
              <a:rPr lang="en-US" dirty="0" smtClean="0"/>
              <a:t>http://docs.unity3d.com/Manual/class-PhysicMaterial.html</a:t>
            </a:r>
          </a:p>
          <a:p>
            <a:r>
              <a:rPr lang="en-US" dirty="0" smtClean="0"/>
              <a:t>http://docs.unity3d.com/ScriptReference/Physics.Raycast.html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BB4D5-9172-4648-BCF9-294572889F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4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http://docs.unity3d.com/Manual/class-Rigidbody.html</a:t>
            </a:r>
          </a:p>
          <a:p>
            <a:r>
              <a:rPr lang="en-US" dirty="0" smtClean="0"/>
              <a:t>http://unity3d.com/learn/tutorials/modules/beginner/physics/joints</a:t>
            </a:r>
          </a:p>
          <a:p>
            <a:endParaRPr lang="en-US" dirty="0" smtClean="0"/>
          </a:p>
          <a:p>
            <a:r>
              <a:rPr lang="en-US" dirty="0" smtClean="0"/>
              <a:t>Add Rigidbody and access</a:t>
            </a:r>
            <a:r>
              <a:rPr lang="en-US" baseline="0" dirty="0" smtClean="0"/>
              <a:t> it using scripts. Explain every property etc..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one wrecking ball. Check example project Wrecking ball scene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BB4D5-9172-4648-BCF9-294572889F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4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5663" y="314302"/>
            <a:ext cx="5538198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75663" y="2346299"/>
            <a:ext cx="5538198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570458" y="4164084"/>
            <a:ext cx="2391332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3275663" y="4191000"/>
            <a:ext cx="5538198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70458" y="4633983"/>
            <a:ext cx="2391333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0458" y="5011672"/>
            <a:ext cx="2391332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70458" y="5394605"/>
            <a:ext cx="2391332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70458" y="5735768"/>
            <a:ext cx="2391332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41648" y="6525003"/>
            <a:ext cx="91823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FFC9D-1CCB-4A05-861F-36E0F8DEB9CD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85" y="6525003"/>
            <a:ext cx="7614783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7069" y="6525003"/>
            <a:ext cx="3217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5B65D-1A44-429D-990F-FABC262A72E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2847" y="1151122"/>
            <a:ext cx="8855923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1648" y="40341"/>
            <a:ext cx="7185069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3079" y="228600"/>
            <a:ext cx="1632069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2847" y="1151122"/>
            <a:ext cx="8855923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8132" y="1892120"/>
            <a:ext cx="8207737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 smtClean="0"/>
              <a:t>Source code box</a:t>
            </a:r>
          </a:p>
          <a:p>
            <a:pPr marL="0" lvl="0"/>
            <a:r>
              <a:rPr lang="en-US" noProof="1" smtClean="0"/>
              <a:t>…</a:t>
            </a:r>
          </a:p>
          <a:p>
            <a:pPr marL="0" lvl="0"/>
            <a:r>
              <a:rPr lang="en-US" noProof="1" smtClean="0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41648" y="40342"/>
            <a:ext cx="7185069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41648" y="6525003"/>
            <a:ext cx="91823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FFC9D-1CCB-4A05-861F-36E0F8DEB9CD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85" y="6525003"/>
            <a:ext cx="7614783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7069" y="6525003"/>
            <a:ext cx="3217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5B65D-1A44-429D-990F-FABC262A72E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3079" y="228600"/>
            <a:ext cx="1632069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1020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4942" y="4205103"/>
            <a:ext cx="6705600" cy="1568497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84942" y="5754968"/>
            <a:ext cx="67056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3079" y="228600"/>
            <a:ext cx="1632069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rot="20967018">
            <a:off x="39338" y="3176455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147337" y="6400802"/>
            <a:ext cx="7864001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731" y="261001"/>
            <a:ext cx="1537999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41648" y="40341"/>
            <a:ext cx="7185069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/>
        </p:nvSpPr>
        <p:spPr>
          <a:xfrm rot="322982">
            <a:off x="7513917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/>
        </p:nvSpPr>
        <p:spPr>
          <a:xfrm rot="20630519">
            <a:off x="5639815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/>
        </p:nvSpPr>
        <p:spPr>
          <a:xfrm>
            <a:off x="8627368" y="467963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/>
        </p:nvSpPr>
        <p:spPr>
          <a:xfrm rot="20971262">
            <a:off x="4538524" y="610908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/>
        </p:nvSpPr>
        <p:spPr>
          <a:xfrm rot="569019">
            <a:off x="6832307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/>
        </p:nvSpPr>
        <p:spPr>
          <a:xfrm rot="219682">
            <a:off x="5246008" y="256012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/>
        </p:nvSpPr>
        <p:spPr>
          <a:xfrm rot="20972266">
            <a:off x="8784719" y="232084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/>
        </p:nvSpPr>
        <p:spPr>
          <a:xfrm rot="562174">
            <a:off x="8801373" y="344792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/>
        </p:nvSpPr>
        <p:spPr>
          <a:xfrm rot="571210">
            <a:off x="8321287" y="562591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648" y="6525003"/>
            <a:ext cx="91823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FFC9D-1CCB-4A05-861F-36E0F8DEB9CD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85" y="6525003"/>
            <a:ext cx="7614783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7069" y="6525003"/>
            <a:ext cx="3217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5B65D-1A44-429D-990F-FABC262A72E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39" y="39575"/>
            <a:ext cx="8857131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7" y="1151124"/>
            <a:ext cx="8855923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unity3d.com/Manual/class-PhysicsManager.html" TargetMode="External"/><Relationship Id="rId2" Type="http://schemas.openxmlformats.org/officeDocument/2006/relationships/hyperlink" Target="http://unity3d.com/learn/tutorials/modules/beginner/phys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nity3d.com/learn/tutorials/modules/beginner/physics/joints" TargetMode="External"/><Relationship Id="rId5" Type="http://schemas.openxmlformats.org/officeDocument/2006/relationships/hyperlink" Target="http://docs.unity3d.com/Manual/class-Rigidbody.html" TargetMode="External"/><Relationship Id="rId4" Type="http://schemas.openxmlformats.org/officeDocument/2006/relationships/hyperlink" Target="http://docs.unity3d.com/ScriptReference/Collis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71897"/>
            <a:ext cx="6705600" cy="820600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Unity 3D Course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219200" y="3581400"/>
            <a:ext cx="6705600" cy="719034"/>
          </a:xfrm>
        </p:spPr>
        <p:txBody>
          <a:bodyPr/>
          <a:lstStyle/>
          <a:p>
            <a:r>
              <a:rPr lang="en-US" b="1" dirty="0"/>
              <a:t>Lection 3</a:t>
            </a:r>
            <a:r>
              <a:rPr lang="en-US" b="1" dirty="0" smtClean="0"/>
              <a:t>.Collisions and Physics</a:t>
            </a:r>
            <a:endParaRPr lang="en-US" b="1" dirty="0"/>
          </a:p>
        </p:txBody>
      </p:sp>
      <p:pic>
        <p:nvPicPr>
          <p:cNvPr id="4" name="Picture 4" descr="http://boyantodorov.com/HTML/03.%20HTML-Tables/images/SoftUniSit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84" y="4876800"/>
            <a:ext cx="2428875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game.colum.edu/projects/watr/Photos/Unity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" y="5791200"/>
            <a:ext cx="2571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8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Collider Types</a:t>
            </a:r>
          </a:p>
          <a:p>
            <a:endParaRPr lang="en-US" dirty="0"/>
          </a:p>
          <a:p>
            <a:r>
              <a:rPr lang="en-US" dirty="0" smtClean="0"/>
              <a:t>Collisions types</a:t>
            </a:r>
          </a:p>
          <a:p>
            <a:endParaRPr lang="en-US" dirty="0"/>
          </a:p>
          <a:p>
            <a:r>
              <a:rPr lang="en-US" dirty="0" smtClean="0"/>
              <a:t>Detection types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743"/>
            <a:ext cx="7185069" cy="111078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Collisions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4400" y="97189"/>
            <a:ext cx="3239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Lection </a:t>
            </a:r>
            <a:r>
              <a:rPr lang="en-US" sz="1600" dirty="0" smtClean="0"/>
              <a:t>3.Collisions and Physics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095" y="915318"/>
            <a:ext cx="2514600" cy="266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007" y="3581400"/>
            <a:ext cx="39147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1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3985708" cy="3508977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Physics manager</a:t>
            </a:r>
          </a:p>
          <a:p>
            <a:endParaRPr lang="en-US" dirty="0" smtClean="0"/>
          </a:p>
          <a:p>
            <a:r>
              <a:rPr lang="en-US" dirty="0" smtClean="0"/>
              <a:t>Physics materials</a:t>
            </a:r>
          </a:p>
          <a:p>
            <a:endParaRPr lang="en-US" dirty="0" smtClean="0"/>
          </a:p>
          <a:p>
            <a:r>
              <a:rPr lang="en-US" dirty="0" smtClean="0"/>
              <a:t>Raycast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5220"/>
            <a:ext cx="7185069" cy="111078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Physics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4400" y="97189"/>
            <a:ext cx="3239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Lection </a:t>
            </a:r>
            <a:r>
              <a:rPr lang="en-US" sz="1600" dirty="0" smtClean="0"/>
              <a:t>3.Collisions and Physics</a:t>
            </a:r>
            <a:endParaRPr lang="en-US" sz="1600" dirty="0"/>
          </a:p>
        </p:txBody>
      </p:sp>
      <p:pic>
        <p:nvPicPr>
          <p:cNvPr id="3074" name="Picture 2" descr="The Physics Manag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55" y="2286000"/>
            <a:ext cx="307854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93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3985708" cy="3508977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Rigidbody</a:t>
            </a:r>
          </a:p>
          <a:p>
            <a:endParaRPr lang="en-US" dirty="0" smtClean="0"/>
          </a:p>
          <a:p>
            <a:r>
              <a:rPr lang="en-US" dirty="0" smtClean="0"/>
              <a:t>Rigidbody scripting</a:t>
            </a:r>
          </a:p>
          <a:p>
            <a:endParaRPr lang="en-US" dirty="0" smtClean="0"/>
          </a:p>
          <a:p>
            <a:r>
              <a:rPr lang="en-US" dirty="0" smtClean="0"/>
              <a:t>Joints</a:t>
            </a:r>
          </a:p>
          <a:p>
            <a:pPr lvl="1"/>
            <a:r>
              <a:rPr lang="en-US" dirty="0" smtClean="0"/>
              <a:t>Fixed</a:t>
            </a:r>
          </a:p>
          <a:p>
            <a:pPr lvl="1"/>
            <a:r>
              <a:rPr lang="en-US" dirty="0" smtClean="0"/>
              <a:t>Spring</a:t>
            </a:r>
          </a:p>
          <a:p>
            <a:pPr lvl="1"/>
            <a:r>
              <a:rPr lang="en-US" dirty="0" smtClean="0"/>
              <a:t>Hinge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7185069" cy="111078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Physics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24400" y="97189"/>
            <a:ext cx="3239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Lection </a:t>
            </a:r>
            <a:r>
              <a:rPr lang="en-US" sz="1600" dirty="0" smtClean="0"/>
              <a:t>3.Collisions and Physics</a:t>
            </a:r>
            <a:endParaRPr lang="en-US" sz="1600" dirty="0"/>
          </a:p>
        </p:txBody>
      </p:sp>
      <p:pic>
        <p:nvPicPr>
          <p:cNvPr id="3076" name="Picture 4" descr="http://docs.unity3d.com/uploads/Main/Inspector-Rigidbod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14600"/>
            <a:ext cx="2847975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16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53400" cy="400382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unity3d.com/learn/tutorials/modules/beginner/physics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docs.unity3d.com/Manual/class-PhysicsManager.html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docs.unity3d.com/ScriptReference/Collision.html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docs.unity3d.com/Manual/class-Rigidbody.html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unity3d.com/learn/tutorials/modules/beginner/physics/joints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unity3d.com/learn/tutorials/modules/beginner/physics/joints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024744" cy="1143000"/>
          </a:xfrm>
        </p:spPr>
        <p:txBody>
          <a:bodyPr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Useful links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97189"/>
            <a:ext cx="3239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Lection </a:t>
            </a:r>
            <a:r>
              <a:rPr lang="en-US" sz="1600" dirty="0" smtClean="0"/>
              <a:t>3.Collisions and Physics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221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Theme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SoftUniTheme</Template>
  <TotalTime>342</TotalTime>
  <Words>105</Words>
  <Application>Microsoft Office PowerPoint</Application>
  <PresentationFormat>On-screen Show (4:3)</PresentationFormat>
  <Paragraphs>52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SoftUniTheme</vt:lpstr>
      <vt:lpstr>Unity 3D Course</vt:lpstr>
      <vt:lpstr>Collisions</vt:lpstr>
      <vt:lpstr>Physics</vt:lpstr>
      <vt:lpstr>Physics</vt:lpstr>
      <vt:lpstr>Useful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Course</dc:title>
  <dc:creator>Yordan Strashilov</dc:creator>
  <cp:lastModifiedBy>Yordan Strashilov</cp:lastModifiedBy>
  <cp:revision>35</cp:revision>
  <dcterms:created xsi:type="dcterms:W3CDTF">2014-07-17T05:46:14Z</dcterms:created>
  <dcterms:modified xsi:type="dcterms:W3CDTF">2014-09-29T07:45:33Z</dcterms:modified>
</cp:coreProperties>
</file>