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3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DE224-9083-4B2B-A512-C28BC9F8311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7AC75-1DFE-4443-93D7-67D7D038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everything</a:t>
            </a:r>
            <a:r>
              <a:rPr lang="en-US" baseline="0" dirty="0" smtClean="0"/>
              <a:t> in Unity(add remove script something)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http://docs.unity3d.com/Manual/class-GuiTexture.html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http://docs.unity3d.com/Manual/class-TextMesh.html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http://docs.unity3d.com/Manual/class-GuiText.html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detecting touch for GuiTexture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AC75-1DFE-4443-93D7-67D7D0385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scripting for OnGUI -- http://docs.unity3d.com/Manual/gui-Basics.html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AC75-1DFE-4443-93D7-67D7D0385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example class for button</a:t>
            </a:r>
          </a:p>
          <a:p>
            <a:endParaRPr lang="en-US" dirty="0" smtClean="0"/>
          </a:p>
          <a:p>
            <a:r>
              <a:rPr lang="en-US" dirty="0" smtClean="0"/>
              <a:t>Show detect touch</a:t>
            </a:r>
            <a:r>
              <a:rPr lang="en-US" baseline="0" dirty="0" smtClean="0"/>
              <a:t> types(</a:t>
            </a:r>
            <a:r>
              <a:rPr lang="en-US" baseline="0" dirty="0" err="1" smtClean="0"/>
              <a:t>raycast</a:t>
            </a:r>
            <a:r>
              <a:rPr lang="en-US" baseline="0" dirty="0" smtClean="0"/>
              <a:t> vs rectangle contain)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Few words about Sprites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AC75-1DFE-4443-93D7-67D7D0385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new</a:t>
            </a:r>
            <a:r>
              <a:rPr lang="en-US" baseline="0" dirty="0" smtClean="0"/>
              <a:t> scene and make scene duplicate of the already prepared (</a:t>
            </a:r>
            <a:r>
              <a:rPr lang="en-US" baseline="0" dirty="0" err="1" smtClean="0"/>
              <a:t>NewUIScene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Explain every UI component</a:t>
            </a:r>
          </a:p>
          <a:p>
            <a:r>
              <a:rPr lang="en-US" baseline="0" dirty="0" smtClean="0"/>
              <a:t>Show some scripting using the public properties and methods of </a:t>
            </a:r>
            <a:r>
              <a:rPr lang="en-US" baseline="0" dirty="0" err="1" smtClean="0"/>
              <a:t>rectTransform</a:t>
            </a:r>
            <a:r>
              <a:rPr lang="en-US" baseline="0" smtClean="0"/>
              <a:t>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AC75-1DFE-4443-93D7-67D7D0385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new</a:t>
            </a:r>
            <a:r>
              <a:rPr lang="en-US" baseline="0" dirty="0" smtClean="0"/>
              <a:t> scene and make scene duplicate of the already prepared (</a:t>
            </a:r>
            <a:r>
              <a:rPr lang="en-US" baseline="0" dirty="0" err="1" smtClean="0"/>
              <a:t>NewUIScene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Explain every UI component.</a:t>
            </a:r>
          </a:p>
          <a:p>
            <a:r>
              <a:rPr lang="en-US" baseline="0" dirty="0" smtClean="0"/>
              <a:t>Show some scripting using the public properties and methods of </a:t>
            </a:r>
            <a:r>
              <a:rPr lang="en-US" baseline="0" dirty="0" err="1" smtClean="0"/>
              <a:t>rectTransform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AC75-1DFE-4443-93D7-67D7D0385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5663" y="314302"/>
            <a:ext cx="5538198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5663" y="2346299"/>
            <a:ext cx="5538198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70458" y="4164084"/>
            <a:ext cx="2391332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275663" y="4191000"/>
            <a:ext cx="5538198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0458" y="4633983"/>
            <a:ext cx="2391333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0458" y="5011672"/>
            <a:ext cx="2391332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70458" y="5394605"/>
            <a:ext cx="2391332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0458" y="5735768"/>
            <a:ext cx="2391332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7D98-D4B0-4B41-9ADA-322B2B57410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1881-B118-4C66-8BDF-C1AB47CE791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132" y="1892120"/>
            <a:ext cx="8207737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2"/>
            <a:ext cx="7185069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7D98-D4B0-4B41-9ADA-322B2B57410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1881-B118-4C66-8BDF-C1AB47CE79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942" y="4205103"/>
            <a:ext cx="6705600" cy="1568497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4942" y="5754968"/>
            <a:ext cx="67056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39338" y="3176455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147337" y="6400802"/>
            <a:ext cx="7864001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731" y="261001"/>
            <a:ext cx="1537999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7513917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5639815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8627368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4538524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6832307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5246008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8784719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8801373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8321287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7D98-D4B0-4B41-9ADA-322B2B57410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1881-B118-4C66-8BDF-C1AB47CE79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39" y="39575"/>
            <a:ext cx="8857131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7" y="1151124"/>
            <a:ext cx="8855923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Manual/class-GuiTexture.html" TargetMode="External"/><Relationship Id="rId2" Type="http://schemas.openxmlformats.org/officeDocument/2006/relationships/hyperlink" Target="http://docs.unity3d.com/Manual/class-GuiTex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nity3d.com/learn/tutorials/modules/beginner/ui" TargetMode="External"/><Relationship Id="rId4" Type="http://schemas.openxmlformats.org/officeDocument/2006/relationships/hyperlink" Target="http://docs.unity3d.com/Manual/gui-Basi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71897"/>
            <a:ext cx="6705600" cy="820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3D Course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43000" y="3200400"/>
            <a:ext cx="6705600" cy="719034"/>
          </a:xfrm>
        </p:spPr>
        <p:txBody>
          <a:bodyPr/>
          <a:lstStyle/>
          <a:p>
            <a:r>
              <a:rPr lang="en-US" b="1" dirty="0"/>
              <a:t>Lection </a:t>
            </a:r>
            <a:r>
              <a:rPr lang="en-US" b="1" dirty="0" smtClean="0"/>
              <a:t>4.GUI</a:t>
            </a:r>
            <a:endParaRPr lang="en-US" b="1" dirty="0"/>
          </a:p>
        </p:txBody>
      </p:sp>
      <p:pic>
        <p:nvPicPr>
          <p:cNvPr id="4" name="Picture 4" descr="http://boyantodorov.com/HTML/03.%20HTML-Tables/images/SoftUniSit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9" y="4800600"/>
            <a:ext cx="2428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e.colum.edu/projects/watr/Photos/Unity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" y="5791200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7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GuiTexture</a:t>
            </a:r>
          </a:p>
          <a:p>
            <a:endParaRPr lang="en-US" dirty="0" smtClean="0"/>
          </a:p>
          <a:p>
            <a:r>
              <a:rPr lang="en-US" dirty="0" smtClean="0"/>
              <a:t>GuiText</a:t>
            </a:r>
          </a:p>
          <a:p>
            <a:endParaRPr lang="en-US" dirty="0" smtClean="0"/>
          </a:p>
          <a:p>
            <a:r>
              <a:rPr lang="en-US" dirty="0" smtClean="0"/>
              <a:t>3DText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GUI System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7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4.GUI</a:t>
            </a:r>
            <a:endParaRPr lang="en-US" dirty="0"/>
          </a:p>
        </p:txBody>
      </p:sp>
      <p:pic>
        <p:nvPicPr>
          <p:cNvPr id="3074" name="Picture 2" descr="http://docs.unity3d.com/uploads/Main/Inspector-GUITe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3429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ocs.unity3d.com/uploads/Main/Inspector-TextMe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114800"/>
            <a:ext cx="36099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7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OnGUI</a:t>
            </a:r>
          </a:p>
          <a:p>
            <a:pPr lvl="1"/>
            <a:r>
              <a:rPr lang="en-US" dirty="0"/>
              <a:t>Skin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Box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err="1" smtClean="0"/>
              <a:t>TextArea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GUI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 GUI Style in the Insp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25146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7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4.GUI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147508" cy="350897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/>
              <a:t>GUI</a:t>
            </a:r>
          </a:p>
          <a:p>
            <a:endParaRPr lang="en-US" dirty="0" smtClean="0"/>
          </a:p>
          <a:p>
            <a:r>
              <a:rPr lang="en-US" dirty="0" smtClean="0"/>
              <a:t>Nine slicing and scaling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Alternatives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0866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 GUI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42386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7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4.GUI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855923" cy="3429000"/>
          </a:xfrm>
        </p:spPr>
        <p:txBody>
          <a:bodyPr/>
          <a:lstStyle/>
          <a:p>
            <a:r>
              <a:rPr lang="en-US" dirty="0" smtClean="0"/>
              <a:t>UI Canvas</a:t>
            </a:r>
          </a:p>
          <a:p>
            <a:r>
              <a:rPr lang="en-US" dirty="0" smtClean="0"/>
              <a:t>UI Button</a:t>
            </a:r>
          </a:p>
          <a:p>
            <a:r>
              <a:rPr lang="en-US" dirty="0" smtClean="0"/>
              <a:t>UI Image</a:t>
            </a:r>
          </a:p>
          <a:p>
            <a:r>
              <a:rPr lang="en-US" dirty="0" smtClean="0"/>
              <a:t>UI Text</a:t>
            </a:r>
          </a:p>
          <a:p>
            <a:r>
              <a:rPr lang="en-US" dirty="0" smtClean="0"/>
              <a:t>UI Events and Triggers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60866"/>
            <a:ext cx="7185069" cy="1110780"/>
          </a:xfrm>
        </p:spPr>
        <p:txBody>
          <a:bodyPr/>
          <a:lstStyle/>
          <a:p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Unity 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7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4.GUI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828800"/>
            <a:ext cx="8855923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UI Slider</a:t>
            </a:r>
          </a:p>
          <a:p>
            <a:r>
              <a:rPr lang="en-US" dirty="0" smtClean="0"/>
              <a:t>UI Transitions</a:t>
            </a:r>
          </a:p>
          <a:p>
            <a:r>
              <a:rPr lang="en-US" dirty="0" smtClean="0"/>
              <a:t>UI Scroll </a:t>
            </a:r>
            <a:r>
              <a:rPr lang="en-US" dirty="0" err="1" smtClean="0"/>
              <a:t>Rect</a:t>
            </a:r>
            <a:endParaRPr lang="en-US" dirty="0" smtClean="0"/>
          </a:p>
          <a:p>
            <a:r>
              <a:rPr lang="en-US" dirty="0" smtClean="0"/>
              <a:t>UI Scrollbar</a:t>
            </a:r>
          </a:p>
          <a:p>
            <a:r>
              <a:rPr lang="en-US" dirty="0" smtClean="0"/>
              <a:t>UI Mask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7185069" cy="1110780"/>
          </a:xfrm>
        </p:spPr>
        <p:txBody>
          <a:bodyPr/>
          <a:lstStyle/>
          <a:p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Unity 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7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4.GUI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0862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docs.unity3d.com/Manual/class-GuiText.html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docs.unity3d.com/Manual/class-GuiTexture.html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docs.unity3d.com/Manual/gui-Basics.html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unity3d.com/learn/tutorials/modules/beginner/ui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762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links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Theme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SoftUniTheme</Template>
  <TotalTime>1379</TotalTime>
  <Words>196</Words>
  <Application>Microsoft Office PowerPoint</Application>
  <PresentationFormat>On-screen Show (4:3)</PresentationFormat>
  <Paragraphs>73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SoftUniTheme</vt:lpstr>
      <vt:lpstr>Unity 3D Course</vt:lpstr>
      <vt:lpstr>Unity GUI System</vt:lpstr>
      <vt:lpstr>Unity GUI</vt:lpstr>
      <vt:lpstr>Custom GUI</vt:lpstr>
      <vt:lpstr>New Unity UI</vt:lpstr>
      <vt:lpstr>New Unity UI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Course</dc:title>
  <dc:creator>Yordan Strashilov</dc:creator>
  <cp:lastModifiedBy>Yordan Strashilov</cp:lastModifiedBy>
  <cp:revision>31</cp:revision>
  <dcterms:created xsi:type="dcterms:W3CDTF">2014-07-17T10:12:59Z</dcterms:created>
  <dcterms:modified xsi:type="dcterms:W3CDTF">2014-10-09T11:35:18Z</dcterms:modified>
</cp:coreProperties>
</file>