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74" autoAdjust="0"/>
  </p:normalViewPr>
  <p:slideViewPr>
    <p:cSldViewPr>
      <p:cViewPr>
        <p:scale>
          <a:sx n="75" d="100"/>
          <a:sy n="75" d="100"/>
        </p:scale>
        <p:origin x="-266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3A6D4-070C-49BD-8CEC-2A1DC8857618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60511-C8B4-4529-B0E5-68B67FE9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unity and</a:t>
            </a:r>
            <a:r>
              <a:rPr lang="en-US" baseline="0" dirty="0" smtClean="0"/>
              <a:t> add gameobject… explain tag, layer, sorting layers. Use the example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0511-C8B4-4529-B0E5-68B67FE92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one prefab</a:t>
            </a:r>
            <a:r>
              <a:rPr lang="en-US" baseline="0" dirty="0" smtClean="0"/>
              <a:t> in the example game..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0511-C8B4-4529-B0E5-68B67FE92E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68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miss import</a:t>
            </a:r>
            <a:r>
              <a:rPr lang="en-US" baseline="0" dirty="0" smtClean="0"/>
              <a:t> formats and 3d software </a:t>
            </a:r>
          </a:p>
          <a:p>
            <a:r>
              <a:rPr lang="en-US" baseline="0" dirty="0" smtClean="0"/>
              <a:t>Show them in the example game</a:t>
            </a:r>
          </a:p>
          <a:p>
            <a:endParaRPr lang="en-US" baseline="0" dirty="0" smtClean="0"/>
          </a:p>
          <a:p>
            <a:r>
              <a:rPr lang="en-US" dirty="0" smtClean="0"/>
              <a:t>http://docs.unity3d.com/Manual/class-Mesh.html</a:t>
            </a:r>
          </a:p>
          <a:p>
            <a:r>
              <a:rPr lang="en-US" dirty="0" smtClean="0"/>
              <a:t>http://docs.unity3d.com/Manual/Prefabs.html</a:t>
            </a:r>
          </a:p>
          <a:p>
            <a:r>
              <a:rPr lang="en-US" dirty="0" smtClean="0"/>
              <a:t>http://docs.unity3d.com/Manual/HOWTO-importObject.html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0511-C8B4-4529-B0E5-68B67FE92E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1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miss to access remote scripts and their components</a:t>
            </a:r>
          </a:p>
          <a:p>
            <a:endParaRPr lang="en-US" dirty="0" smtClean="0"/>
          </a:p>
          <a:p>
            <a:r>
              <a:rPr lang="en-US" dirty="0" smtClean="0"/>
              <a:t>Show in</a:t>
            </a:r>
            <a:r>
              <a:rPr lang="en-US" baseline="0" dirty="0" smtClean="0"/>
              <a:t> the example game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http://docs.unity3d.com/ScriptReference/GameObject.GetComponent.html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0511-C8B4-4529-B0E5-68B67FE92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all axes</a:t>
            </a:r>
            <a:r>
              <a:rPr lang="en-US" baseline="0" dirty="0" smtClean="0"/>
              <a:t> added to input manager are visible in standalone and change-able. Mention other alternatives for controls as in the Andromeda (DB). </a:t>
            </a:r>
          </a:p>
          <a:p>
            <a:endParaRPr lang="en-US" baseline="0" dirty="0" smtClean="0"/>
          </a:p>
          <a:p>
            <a:r>
              <a:rPr lang="en-US" dirty="0" smtClean="0"/>
              <a:t>http://docs.unity3d.com/Manual/class-InputManager.html</a:t>
            </a:r>
          </a:p>
          <a:p>
            <a:endParaRPr lang="en-US" dirty="0" smtClean="0"/>
          </a:p>
          <a:p>
            <a:r>
              <a:rPr lang="en-US" dirty="0" smtClean="0"/>
              <a:t>http://docs.unity3d.com/ScriptReference/Input.html</a:t>
            </a:r>
          </a:p>
          <a:p>
            <a:endParaRPr lang="en-US" dirty="0" smtClean="0"/>
          </a:p>
          <a:p>
            <a:r>
              <a:rPr lang="en-US" dirty="0" smtClean="0"/>
              <a:t>Show touches .. Show</a:t>
            </a:r>
            <a:r>
              <a:rPr lang="en-US" baseline="0" dirty="0" smtClean="0"/>
              <a:t> detecting keys in Update method.</a:t>
            </a:r>
          </a:p>
          <a:p>
            <a:r>
              <a:rPr lang="en-US" baseline="0" dirty="0" smtClean="0"/>
              <a:t>Show detecting keys with Event.current</a:t>
            </a:r>
          </a:p>
          <a:p>
            <a:r>
              <a:rPr lang="en-US" baseline="0" dirty="0" smtClean="0"/>
              <a:t>Show using modifiers with Event.current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code in </a:t>
            </a:r>
            <a:r>
              <a:rPr lang="en-US" baseline="0" smtClean="0"/>
              <a:t>the example game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0511-C8B4-4529-B0E5-68B67FE92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7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5663" y="314302"/>
            <a:ext cx="5538198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75663" y="2346299"/>
            <a:ext cx="5538198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70458" y="4164084"/>
            <a:ext cx="2391332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275663" y="4191000"/>
            <a:ext cx="5538198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70458" y="4633983"/>
            <a:ext cx="2391333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0458" y="5011672"/>
            <a:ext cx="2391332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70458" y="5394605"/>
            <a:ext cx="2391332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70458" y="5735768"/>
            <a:ext cx="2391332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D0A3-851C-4312-9501-F6D8AFE1BA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5CB-A9C2-48FF-A14A-EAED616E715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8132" y="1892120"/>
            <a:ext cx="8207737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2"/>
            <a:ext cx="7185069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D0A3-851C-4312-9501-F6D8AFE1BA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5CB-A9C2-48FF-A14A-EAED616E715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942" y="4205103"/>
            <a:ext cx="6705600" cy="1568497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84942" y="5754968"/>
            <a:ext cx="67056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39338" y="3176455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147337" y="6400802"/>
            <a:ext cx="7864001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731" y="261001"/>
            <a:ext cx="1537999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7513917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5639815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8627368" y="467963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4538524" y="610908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6832307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5246008" y="25601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8784719" y="232084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8801373" y="34479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8321287" y="562591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D0A3-851C-4312-9501-F6D8AFE1BAEC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5CB-A9C2-48FF-A14A-EAED616E71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39" y="39575"/>
            <a:ext cx="8857131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7" y="1151124"/>
            <a:ext cx="8855923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unity3d.com/Manual/Prefabs.html" TargetMode="External"/><Relationship Id="rId7" Type="http://schemas.openxmlformats.org/officeDocument/2006/relationships/hyperlink" Target="http://docs.unity3d.com/ScriptReference/Input.html" TargetMode="External"/><Relationship Id="rId2" Type="http://schemas.openxmlformats.org/officeDocument/2006/relationships/hyperlink" Target="http://docs.unity3d.com/Manual/Inspec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unity3d.com/Manual/class-InputManager.html" TargetMode="External"/><Relationship Id="rId5" Type="http://schemas.openxmlformats.org/officeDocument/2006/relationships/hyperlink" Target="http://docs.unity3d.com/ScriptReference/Component.html" TargetMode="External"/><Relationship Id="rId4" Type="http://schemas.openxmlformats.org/officeDocument/2006/relationships/hyperlink" Target="http://docs.unity3d.com/Manual/HOWTO-importObjec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43297"/>
            <a:ext cx="6705600" cy="82060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Unity 3D Course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68110" y="3429000"/>
            <a:ext cx="6705600" cy="719034"/>
          </a:xfrm>
        </p:spPr>
        <p:txBody>
          <a:bodyPr/>
          <a:lstStyle/>
          <a:p>
            <a:r>
              <a:rPr lang="en-US" b="1" dirty="0"/>
              <a:t>Lection </a:t>
            </a:r>
            <a:r>
              <a:rPr lang="en-US" b="1" dirty="0" smtClean="0"/>
              <a:t>2.Gameobject scripting</a:t>
            </a:r>
            <a:endParaRPr lang="en-US" b="1" dirty="0"/>
          </a:p>
        </p:txBody>
      </p:sp>
      <p:pic>
        <p:nvPicPr>
          <p:cNvPr id="4" name="Picture 4" descr="http://boyantodorov.com/HTML/03.%20HTML-Tables/images/SoftUniSit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27" y="4876800"/>
            <a:ext cx="242887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game.colum.edu/projects/watr/Photos/Unity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" y="5791200"/>
            <a:ext cx="2571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6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4442908" cy="3508977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Manage Components</a:t>
            </a:r>
          </a:p>
          <a:p>
            <a:endParaRPr lang="en-US" dirty="0"/>
          </a:p>
          <a:p>
            <a:r>
              <a:rPr lang="en-US" dirty="0" smtClean="0"/>
              <a:t>Tags</a:t>
            </a:r>
          </a:p>
          <a:p>
            <a:endParaRPr lang="en-US" dirty="0"/>
          </a:p>
          <a:p>
            <a:r>
              <a:rPr lang="en-US" dirty="0" smtClean="0"/>
              <a:t>Layers</a:t>
            </a:r>
          </a:p>
          <a:p>
            <a:endParaRPr lang="en-US" dirty="0"/>
          </a:p>
          <a:p>
            <a:r>
              <a:rPr lang="en-US" dirty="0" smtClean="0"/>
              <a:t>Sorting Layers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Inspector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 descr="http://docs.unity3d.com/uploads/Main/Editor-InspectorDragDr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25146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4400" y="215432"/>
            <a:ext cx="3323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Lection 2.Gameobject </a:t>
            </a:r>
            <a:r>
              <a:rPr lang="en-US" sz="1600" dirty="0" smtClean="0"/>
              <a:t>scripting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8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prefab?</a:t>
            </a:r>
          </a:p>
          <a:p>
            <a:endParaRPr lang="en-US" dirty="0"/>
          </a:p>
          <a:p>
            <a:r>
              <a:rPr lang="en-US" dirty="0" smtClean="0"/>
              <a:t>When to use prefab?</a:t>
            </a:r>
          </a:p>
          <a:p>
            <a:endParaRPr lang="en-US" dirty="0"/>
          </a:p>
          <a:p>
            <a:r>
              <a:rPr lang="en-US" dirty="0" smtClean="0"/>
              <a:t>How to make and use prefabs?</a:t>
            </a:r>
          </a:p>
          <a:p>
            <a:endParaRPr lang="en-US" dirty="0"/>
          </a:p>
          <a:p>
            <a:r>
              <a:rPr lang="en-US" dirty="0" smtClean="0"/>
              <a:t>Resources. Load vs Scene Pre-Load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Prefabs and Resources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1700" y="202732"/>
            <a:ext cx="3323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Lection 2.Gameobject </a:t>
            </a:r>
            <a:r>
              <a:rPr lang="en-US" sz="1600" dirty="0" smtClean="0"/>
              <a:t>scripting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76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43200"/>
            <a:ext cx="4595308" cy="35089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is Mesh?</a:t>
            </a:r>
          </a:p>
          <a:p>
            <a:endParaRPr lang="en-US" dirty="0"/>
          </a:p>
          <a:p>
            <a:r>
              <a:rPr lang="en-US" dirty="0" smtClean="0"/>
              <a:t>Prefab vs Model</a:t>
            </a:r>
          </a:p>
          <a:p>
            <a:endParaRPr lang="en-US" dirty="0"/>
          </a:p>
          <a:p>
            <a:r>
              <a:rPr lang="en-US" dirty="0" smtClean="0"/>
              <a:t>Unity Import capabilities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19200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Import Settings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 descr="Click Apply to reimport your as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82782"/>
            <a:ext cx="209727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7100" y="215432"/>
            <a:ext cx="3323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Lection 2.Gameobject </a:t>
            </a:r>
            <a:r>
              <a:rPr lang="en-US" sz="1600" dirty="0" smtClean="0"/>
              <a:t>scripting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77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Attach component</a:t>
            </a:r>
          </a:p>
          <a:p>
            <a:endParaRPr lang="en-US" dirty="0"/>
          </a:p>
          <a:p>
            <a:r>
              <a:rPr lang="en-US" dirty="0" smtClean="0"/>
              <a:t>Get components</a:t>
            </a:r>
          </a:p>
          <a:p>
            <a:endParaRPr lang="en-US" dirty="0"/>
          </a:p>
          <a:p>
            <a:r>
              <a:rPr lang="en-US" dirty="0" smtClean="0"/>
              <a:t>Manage Components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Components Scripting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215432"/>
            <a:ext cx="3323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Lection 2.Gameobject </a:t>
            </a:r>
            <a:r>
              <a:rPr lang="en-US" sz="1600" dirty="0" smtClean="0"/>
              <a:t>scripting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72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Input Manager</a:t>
            </a:r>
          </a:p>
          <a:p>
            <a:endParaRPr lang="en-US" dirty="0"/>
          </a:p>
          <a:p>
            <a:r>
              <a:rPr lang="en-US" dirty="0" smtClean="0"/>
              <a:t>Input class and methods</a:t>
            </a:r>
          </a:p>
          <a:p>
            <a:endParaRPr lang="en-US" dirty="0"/>
          </a:p>
          <a:p>
            <a:r>
              <a:rPr lang="en-US" dirty="0" smtClean="0"/>
              <a:t>Event. Current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95795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Unity Input Scripting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240832"/>
            <a:ext cx="3323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Lection 2.Gameobject scripting</a:t>
            </a:r>
          </a:p>
        </p:txBody>
      </p:sp>
    </p:spTree>
    <p:extLst>
      <p:ext uri="{BB962C8B-B14F-4D97-AF65-F5344CB8AC3E}">
        <p14:creationId xmlns:p14="http://schemas.microsoft.com/office/powerpoint/2010/main" val="1874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400382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docs.unity3d.com/Manual/Inspector.html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docs.unity3d.com/Manual/Prefabs.html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docs.unity3d.com/Manual/HOWTO-importObject.html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docs.unity3d.com/ScriptReference/Component.html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docs.unity3d.com/Manual/class-InputManager.html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docs.unity3d.com/ScriptReference/Input.html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24744" cy="1143000"/>
          </a:xfrm>
        </p:spPr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Useful links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97189"/>
            <a:ext cx="3323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Lection 2.Gameobject scripting</a:t>
            </a:r>
          </a:p>
        </p:txBody>
      </p:sp>
    </p:spTree>
    <p:extLst>
      <p:ext uri="{BB962C8B-B14F-4D97-AF65-F5344CB8AC3E}">
        <p14:creationId xmlns:p14="http://schemas.microsoft.com/office/powerpoint/2010/main" val="333641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800"/>
            <a:ext cx="7024744" cy="1143000"/>
          </a:xfrm>
        </p:spPr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97189"/>
            <a:ext cx="3323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Lection 2.Gameobject scripting</a:t>
            </a:r>
          </a:p>
        </p:txBody>
      </p:sp>
    </p:spTree>
    <p:extLst>
      <p:ext uri="{BB962C8B-B14F-4D97-AF65-F5344CB8AC3E}">
        <p14:creationId xmlns:p14="http://schemas.microsoft.com/office/powerpoint/2010/main" val="30077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Theme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SoftUniTheme</Template>
  <TotalTime>1320</TotalTime>
  <Words>242</Words>
  <Application>Microsoft Office PowerPoint</Application>
  <PresentationFormat>On-screen Show (4:3)</PresentationFormat>
  <Paragraphs>83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SoftUniTheme</vt:lpstr>
      <vt:lpstr>Unity 3D Course</vt:lpstr>
      <vt:lpstr>Inspector</vt:lpstr>
      <vt:lpstr>Prefabs and Resources</vt:lpstr>
      <vt:lpstr>Import Settings</vt:lpstr>
      <vt:lpstr>Components Scripting</vt:lpstr>
      <vt:lpstr>Unity Input Scripting</vt:lpstr>
      <vt:lpstr>Useful links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Course</dc:title>
  <dc:creator>Yordan Strashilov</dc:creator>
  <cp:lastModifiedBy>Yordan Strashilov</cp:lastModifiedBy>
  <cp:revision>40</cp:revision>
  <dcterms:created xsi:type="dcterms:W3CDTF">2014-07-16T13:16:32Z</dcterms:created>
  <dcterms:modified xsi:type="dcterms:W3CDTF">2014-09-29T07:43:11Z</dcterms:modified>
</cp:coreProperties>
</file>