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6"/>
  </p:notesMasterIdLst>
  <p:sldIdLst>
    <p:sldId id="307" r:id="rId3"/>
    <p:sldId id="308" r:id="rId4"/>
    <p:sldId id="332" r:id="rId5"/>
    <p:sldId id="258" r:id="rId6"/>
    <p:sldId id="321" r:id="rId7"/>
    <p:sldId id="301" r:id="rId8"/>
    <p:sldId id="327" r:id="rId9"/>
    <p:sldId id="275" r:id="rId10"/>
    <p:sldId id="306" r:id="rId11"/>
    <p:sldId id="328" r:id="rId12"/>
    <p:sldId id="320" r:id="rId13"/>
    <p:sldId id="330" r:id="rId14"/>
    <p:sldId id="331" r:id="rId15"/>
    <p:sldId id="333" r:id="rId16"/>
    <p:sldId id="267" r:id="rId17"/>
    <p:sldId id="336" r:id="rId18"/>
    <p:sldId id="335" r:id="rId19"/>
    <p:sldId id="309" r:id="rId20"/>
    <p:sldId id="322" r:id="rId21"/>
    <p:sldId id="323" r:id="rId22"/>
    <p:sldId id="329" r:id="rId23"/>
    <p:sldId id="325" r:id="rId24"/>
    <p:sldId id="31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434" autoAdjust="0"/>
  </p:normalViewPr>
  <p:slideViewPr>
    <p:cSldViewPr>
      <p:cViewPr varScale="1">
        <p:scale>
          <a:sx n="65" d="100"/>
          <a:sy n="65" d="100"/>
        </p:scale>
        <p:origin x="9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374760DF-DB23-4CA2-8759-86847150A20D}">
      <dgm:prSet phldrT="[Text]"/>
      <dgm:spPr/>
      <dgm:t>
        <a:bodyPr/>
        <a:lstStyle/>
        <a:p>
          <a:endParaRPr lang="en-IN" dirty="0"/>
        </a:p>
      </dgm:t>
    </dgm:pt>
    <dgm:pt modelId="{82F82485-D9D4-4AC9-A44B-051857860A87}" type="parTrans" cxnId="{F92A70C9-E938-482F-9FD4-AB714F773723}">
      <dgm:prSet/>
      <dgm:spPr/>
      <dgm:t>
        <a:bodyPr/>
        <a:lstStyle/>
        <a:p>
          <a:endParaRPr lang="en-US"/>
        </a:p>
      </dgm:t>
    </dgm:pt>
    <dgm:pt modelId="{B3AB6E22-FF71-41B9-8C91-C9A7C776B80E}" type="sibTrans" cxnId="{F92A70C9-E938-482F-9FD4-AB714F773723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5" custRadScaleRad="83866" custRadScaleInc="677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5" custRadScaleRad="141521" custRadScaleInc="1267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51C695-285C-48C7-B152-A664EB02542B}" type="pres">
      <dgm:prSet presAssocID="{D9E2EB92-0DA5-4648-A69C-26B82C1D0905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070E8865-E939-402B-ACC1-7E492C9F957C}" type="pres">
      <dgm:prSet presAssocID="{C84695D3-AE9A-4501-A621-669274CEC8DD}" presName="node" presStyleLbl="node1" presStyleIdx="2" presStyleCnt="5" custRadScaleRad="20351" custRadScaleInc="-40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1A354-717E-4289-9885-C2E2F256F905}" type="pres">
      <dgm:prSet presAssocID="{D363C5A8-91EB-4D75-8DC9-29E46A5D4A7F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306ED78B-8318-45B9-BA8A-B7670E799923}" type="pres">
      <dgm:prSet presAssocID="{5EE888C5-C142-4F81-927B-B90721C1F3E4}" presName="node" presStyleLbl="node1" presStyleIdx="3" presStyleCnt="5" custRadScaleRad="141940" custRadScaleInc="-11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28057-5F65-4707-A76C-46A6588FAB93}" type="pres">
      <dgm:prSet presAssocID="{82F82485-D9D4-4AC9-A44B-051857860A87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36349CBE-CB7C-48FD-83C3-D60F2DB8658D}" type="pres">
      <dgm:prSet presAssocID="{374760DF-DB23-4CA2-8759-86847150A20D}" presName="node" presStyleLbl="node1" presStyleIdx="4" presStyleCnt="5" custRadScaleRad="74622" custRadScaleInc="-76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925DCAA9-FF2A-4B96-84FA-DD9EDD8938C8}" type="presOf" srcId="{C84695D3-AE9A-4501-A621-669274CEC8DD}" destId="{070E8865-E939-402B-ACC1-7E492C9F957C}" srcOrd="0" destOrd="0" presId="urn:microsoft.com/office/officeart/2005/8/layout/radial4"/>
    <dgm:cxn modelId="{F92A70C9-E938-482F-9FD4-AB714F773723}" srcId="{5A7729A2-75B9-4FBC-8844-90F76B1D8C7E}" destId="{374760DF-DB23-4CA2-8759-86847150A20D}" srcOrd="4" destOrd="0" parTransId="{82F82485-D9D4-4AC9-A44B-051857860A87}" sibTransId="{B3AB6E22-FF71-41B9-8C91-C9A7C776B80E}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E03982C5-3BDB-497A-BCA3-2DC08723031D}" srcId="{5A7729A2-75B9-4FBC-8844-90F76B1D8C7E}" destId="{5EE888C5-C142-4F81-927B-B90721C1F3E4}" srcOrd="3" destOrd="0" parTransId="{D363C5A8-91EB-4D75-8DC9-29E46A5D4A7F}" sibTransId="{0DA8AB2B-BB27-4A16-BCAC-A04684A9C39F}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AA674CAA-4A77-4B0A-89CC-62F4264C0214}" type="presOf" srcId="{5EE888C5-C142-4F81-927B-B90721C1F3E4}" destId="{306ED78B-8318-45B9-BA8A-B7670E799923}" srcOrd="0" destOrd="0" presId="urn:microsoft.com/office/officeart/2005/8/layout/radial4"/>
    <dgm:cxn modelId="{52D547DD-E012-43C9-B790-71281BBA3157}" type="presOf" srcId="{D9E2EB92-0DA5-4648-A69C-26B82C1D0905}" destId="{8351C695-285C-48C7-B152-A664EB02542B}" srcOrd="0" destOrd="0" presId="urn:microsoft.com/office/officeart/2005/8/layout/radial4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2BE7AA80-146F-428B-A055-15AEF94311AE}" type="presOf" srcId="{D363C5A8-91EB-4D75-8DC9-29E46A5D4A7F}" destId="{4F41A354-717E-4289-9885-C2E2F256F905}" srcOrd="0" destOrd="0" presId="urn:microsoft.com/office/officeart/2005/8/layout/radial4"/>
    <dgm:cxn modelId="{89DC752C-7FFF-475D-BB17-F9BCB4582068}" type="presOf" srcId="{374760DF-DB23-4CA2-8759-86847150A20D}" destId="{36349CBE-CB7C-48FD-83C3-D60F2DB8658D}" srcOrd="0" destOrd="0" presId="urn:microsoft.com/office/officeart/2005/8/layout/radial4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72E41019-23BD-42FC-BD37-03E9662C2428}" srcId="{5A7729A2-75B9-4FBC-8844-90F76B1D8C7E}" destId="{C84695D3-AE9A-4501-A621-669274CEC8DD}" srcOrd="2" destOrd="0" parTransId="{D9E2EB92-0DA5-4648-A69C-26B82C1D0905}" sibTransId="{75687ADF-CBCC-429E-B8E9-43F016C33414}"/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89D05A8D-469B-4DF1-892E-FCE65BE48E0F}" type="presOf" srcId="{82F82485-D9D4-4AC9-A44B-051857860A87}" destId="{C2828057-5F65-4707-A76C-46A6588FAB93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  <dgm:cxn modelId="{EDF760F3-D1AB-45D2-BE92-6B45045B1112}" type="presParOf" srcId="{F529A9FE-3A30-478D-8FB5-0EE20CF3B2CD}" destId="{8351C695-285C-48C7-B152-A664EB02542B}" srcOrd="5" destOrd="0" presId="urn:microsoft.com/office/officeart/2005/8/layout/radial4"/>
    <dgm:cxn modelId="{AB258435-7355-4469-9FF4-BC3C582AE1DA}" type="presParOf" srcId="{F529A9FE-3A30-478D-8FB5-0EE20CF3B2CD}" destId="{070E8865-E939-402B-ACC1-7E492C9F957C}" srcOrd="6" destOrd="0" presId="urn:microsoft.com/office/officeart/2005/8/layout/radial4"/>
    <dgm:cxn modelId="{7F61768B-294E-41AA-98C2-C1B4D5228731}" type="presParOf" srcId="{F529A9FE-3A30-478D-8FB5-0EE20CF3B2CD}" destId="{4F41A354-717E-4289-9885-C2E2F256F905}" srcOrd="7" destOrd="0" presId="urn:microsoft.com/office/officeart/2005/8/layout/radial4"/>
    <dgm:cxn modelId="{824F50B3-39CB-4250-AF74-CAE22F0AC409}" type="presParOf" srcId="{F529A9FE-3A30-478D-8FB5-0EE20CF3B2CD}" destId="{306ED78B-8318-45B9-BA8A-B7670E799923}" srcOrd="8" destOrd="0" presId="urn:microsoft.com/office/officeart/2005/8/layout/radial4"/>
    <dgm:cxn modelId="{5A542D42-2172-4052-A4F1-4D23130D9D37}" type="presParOf" srcId="{F529A9FE-3A30-478D-8FB5-0EE20CF3B2CD}" destId="{C2828057-5F65-4707-A76C-46A6588FAB93}" srcOrd="9" destOrd="0" presId="urn:microsoft.com/office/officeart/2005/8/layout/radial4"/>
    <dgm:cxn modelId="{CF8B61D2-9FE0-40E2-8EB0-4DF83CAE5FC6}" type="presParOf" srcId="{F529A9FE-3A30-478D-8FB5-0EE20CF3B2CD}" destId="{36349CBE-CB7C-48FD-83C3-D60F2DB8658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Y="100000" custLinFactNeighborX="129" custLinFactNeighborY="-29355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RadScaleRad="80745" custRadScaleInc="-45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RadScaleRad="75917" custRadScaleInc="459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C997D2-0AE4-4BF3-BE1A-2F85633313DB}" type="presOf" srcId="{D0C8E95D-CA20-4230-90CD-01C12FD442EB}" destId="{3BC5D919-0D36-4BCD-8CBA-4FD7223A2EAB}" srcOrd="0" destOrd="0" presId="urn:microsoft.com/office/officeart/2005/8/layout/radial4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B03959B4-D221-48EC-8135-B181ADEA8E24}" type="presOf" srcId="{05DB67F3-24D5-493F-B8D6-D9EFCA9C33FA}" destId="{BC821710-D8D6-44B3-AE70-1FB80AE0FF86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  <dgm:cxn modelId="{EC02CC26-1EF0-4CE5-B96A-22527EA49E88}" type="presParOf" srcId="{F529A9FE-3A30-478D-8FB5-0EE20CF3B2CD}" destId="{BC821710-D8D6-44B3-AE70-1FB80AE0FF86}" srcOrd="3" destOrd="0" presId="urn:microsoft.com/office/officeart/2005/8/layout/radial4"/>
    <dgm:cxn modelId="{2E6B6192-DA31-4917-91B7-1654151A662C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440843" y="9128"/>
          <a:ext cx="947388" cy="9473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400" kern="1200" dirty="0"/>
        </a:p>
      </dsp:txBody>
      <dsp:txXfrm>
        <a:off x="1579585" y="147870"/>
        <a:ext cx="669904" cy="669904"/>
      </dsp:txXfrm>
    </dsp:sp>
    <dsp:sp modelId="{6C299B1E-FF91-4041-B597-AC7D7E336DDB}">
      <dsp:nvSpPr>
        <dsp:cNvPr id="0" name=""/>
        <dsp:cNvSpPr/>
      </dsp:nvSpPr>
      <dsp:spPr>
        <a:xfrm rot="7619885">
          <a:off x="512601" y="1321786"/>
          <a:ext cx="1336101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328617" y="1630324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 dirty="0"/>
        </a:p>
      </dsp:txBody>
      <dsp:txXfrm>
        <a:off x="349706" y="1651413"/>
        <a:ext cx="857841" cy="677837"/>
      </dsp:txXfrm>
    </dsp:sp>
    <dsp:sp modelId="{BC821710-D8D6-44B3-AE70-1FB80AE0FF86}">
      <dsp:nvSpPr>
        <dsp:cNvPr id="0" name=""/>
        <dsp:cNvSpPr/>
      </dsp:nvSpPr>
      <dsp:spPr>
        <a:xfrm rot="9600387">
          <a:off x="536980" y="683474"/>
          <a:ext cx="910061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114395" y="614051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 dirty="0"/>
        </a:p>
      </dsp:txBody>
      <dsp:txXfrm>
        <a:off x="135484" y="635140"/>
        <a:ext cx="857841" cy="677837"/>
      </dsp:txXfrm>
    </dsp:sp>
    <dsp:sp modelId="{8351C695-285C-48C7-B152-A664EB02542B}">
      <dsp:nvSpPr>
        <dsp:cNvPr id="0" name=""/>
        <dsp:cNvSpPr/>
      </dsp:nvSpPr>
      <dsp:spPr>
        <a:xfrm rot="5690568">
          <a:off x="1229512" y="1475567"/>
          <a:ext cx="1178953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0E8865-E939-402B-ACC1-7E492C9F957C}">
      <dsp:nvSpPr>
        <dsp:cNvPr id="0" name=""/>
        <dsp:cNvSpPr/>
      </dsp:nvSpPr>
      <dsp:spPr>
        <a:xfrm>
          <a:off x="1319214" y="1837934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 dirty="0"/>
        </a:p>
      </dsp:txBody>
      <dsp:txXfrm>
        <a:off x="1340303" y="1859023"/>
        <a:ext cx="857841" cy="677837"/>
      </dsp:txXfrm>
    </dsp:sp>
    <dsp:sp modelId="{4F41A354-717E-4289-9885-C2E2F256F905}">
      <dsp:nvSpPr>
        <dsp:cNvPr id="0" name=""/>
        <dsp:cNvSpPr/>
      </dsp:nvSpPr>
      <dsp:spPr>
        <a:xfrm rot="1330352">
          <a:off x="2366641" y="693882"/>
          <a:ext cx="794120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6ED78B-8318-45B9-BA8A-B7670E799923}">
      <dsp:nvSpPr>
        <dsp:cNvPr id="0" name=""/>
        <dsp:cNvSpPr/>
      </dsp:nvSpPr>
      <dsp:spPr>
        <a:xfrm>
          <a:off x="2681390" y="618727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 dirty="0"/>
        </a:p>
      </dsp:txBody>
      <dsp:txXfrm>
        <a:off x="2702479" y="639816"/>
        <a:ext cx="857841" cy="677837"/>
      </dsp:txXfrm>
    </dsp:sp>
    <dsp:sp modelId="{C2828057-5F65-4707-A76C-46A6588FAB93}">
      <dsp:nvSpPr>
        <dsp:cNvPr id="0" name=""/>
        <dsp:cNvSpPr/>
      </dsp:nvSpPr>
      <dsp:spPr>
        <a:xfrm rot="3643191">
          <a:off x="1877083" y="1338253"/>
          <a:ext cx="1185616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349CBE-CB7C-48FD-83C3-D60F2DB8658D}">
      <dsp:nvSpPr>
        <dsp:cNvPr id="0" name=""/>
        <dsp:cNvSpPr/>
      </dsp:nvSpPr>
      <dsp:spPr>
        <a:xfrm>
          <a:off x="2309812" y="1630318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 dirty="0"/>
        </a:p>
      </dsp:txBody>
      <dsp:txXfrm>
        <a:off x="2330901" y="1651407"/>
        <a:ext cx="857841" cy="6778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3307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53749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581738"/>
        <a:ext cx="190500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062937" y="0"/>
          <a:ext cx="977283" cy="9772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500" kern="1200" dirty="0"/>
        </a:p>
      </dsp:txBody>
      <dsp:txXfrm>
        <a:off x="1206057" y="143120"/>
        <a:ext cx="691043" cy="691043"/>
      </dsp:txXfrm>
    </dsp:sp>
    <dsp:sp modelId="{6C299B1E-FF91-4041-B597-AC7D7E336DDB}">
      <dsp:nvSpPr>
        <dsp:cNvPr id="0" name=""/>
        <dsp:cNvSpPr/>
      </dsp:nvSpPr>
      <dsp:spPr>
        <a:xfrm rot="8476842">
          <a:off x="396510" y="943835"/>
          <a:ext cx="827157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23196" y="970426"/>
          <a:ext cx="92841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900" kern="1200" dirty="0"/>
        </a:p>
      </dsp:txBody>
      <dsp:txXfrm>
        <a:off x="44950" y="992180"/>
        <a:ext cx="884911" cy="699227"/>
      </dsp:txXfrm>
    </dsp:sp>
    <dsp:sp modelId="{BC821710-D8D6-44B3-AE70-1FB80AE0FF86}">
      <dsp:nvSpPr>
        <dsp:cNvPr id="0" name=""/>
        <dsp:cNvSpPr/>
      </dsp:nvSpPr>
      <dsp:spPr>
        <a:xfrm rot="2439696">
          <a:off x="1862869" y="949854"/>
          <a:ext cx="775550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2080589" y="970420"/>
          <a:ext cx="92841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900" kern="1200" dirty="0"/>
        </a:p>
      </dsp:txBody>
      <dsp:txXfrm>
        <a:off x="2102343" y="992174"/>
        <a:ext cx="884911" cy="699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1819"/>
          <a:ext cx="1905000" cy="6260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30561" y="42380"/>
        <a:ext cx="1843878" cy="564921"/>
      </dsp:txXfrm>
    </dsp:sp>
    <dsp:sp modelId="{E5C0A0C3-950D-4232-9872-9174C1E989AA}">
      <dsp:nvSpPr>
        <dsp:cNvPr id="0" name=""/>
        <dsp:cNvSpPr/>
      </dsp:nvSpPr>
      <dsp:spPr>
        <a:xfrm>
          <a:off x="0" y="637863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Storage of information</a:t>
          </a:r>
          <a:endParaRPr lang="en-US" sz="1900" kern="1200" dirty="0"/>
        </a:p>
      </dsp:txBody>
      <dsp:txXfrm>
        <a:off x="0" y="637863"/>
        <a:ext cx="1905000" cy="596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5/15/2018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5/15/2018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5/15/2018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5/15/2018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5/15/2018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5/15/2018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5/15/2018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5/15/2018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5/15/2018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5/15/2018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5/15/2018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May 15,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AMS_Admin_DeleteAsset.docx" TargetMode="External"/><Relationship Id="rId3" Type="http://schemas.openxmlformats.org/officeDocument/2006/relationships/hyperlink" Target="AMS_Admin_Login.docx" TargetMode="External"/><Relationship Id="rId7" Type="http://schemas.openxmlformats.org/officeDocument/2006/relationships/hyperlink" Target="AMS_Admin_ModifyAsset.docx" TargetMode="External"/><Relationship Id="rId2" Type="http://schemas.openxmlformats.org/officeDocument/2006/relationships/hyperlink" Target="AMS_ManagerLogin.doc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AMS_Admin_AddAsset.docx" TargetMode="External"/><Relationship Id="rId5" Type="http://schemas.openxmlformats.org/officeDocument/2006/relationships/hyperlink" Target="AMS_Manager_ViewRequest.docx" TargetMode="External"/><Relationship Id="rId10" Type="http://schemas.openxmlformats.org/officeDocument/2006/relationships/hyperlink" Target="AMS_Admin_Accept_Reject.docx" TargetMode="External"/><Relationship Id="rId4" Type="http://schemas.openxmlformats.org/officeDocument/2006/relationships/hyperlink" Target="AMS_Manager_RaiseRequest.docx" TargetMode="External"/><Relationship Id="rId9" Type="http://schemas.openxmlformats.org/officeDocument/2006/relationships/hyperlink" Target="AMS_Admin_ViewAsset.doc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AMS_Defects.xls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ndafile:8081/AssetManagementSystem_Spring/index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hyperlink" Target="AMS_TestCase.xlsx" TargetMode="Externa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MS_RVFD.xl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9" Type="http://schemas.openxmlformats.org/officeDocument/2006/relationships/diagramLayout" Target="../diagrams/layout10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34" Type="http://schemas.openxmlformats.org/officeDocument/2006/relationships/diagramLayout" Target="../diagrams/layout9.xml"/><Relationship Id="rId42" Type="http://schemas.microsoft.com/office/2007/relationships/diagramDrawing" Target="../diagrams/drawing10.xml"/><Relationship Id="rId47" Type="http://schemas.microsoft.com/office/2007/relationships/diagramDrawing" Target="../diagrams/drawing11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33" Type="http://schemas.openxmlformats.org/officeDocument/2006/relationships/diagramData" Target="../diagrams/data9.xml"/><Relationship Id="rId38" Type="http://schemas.openxmlformats.org/officeDocument/2006/relationships/diagramData" Target="../diagrams/data10.xml"/><Relationship Id="rId46" Type="http://schemas.openxmlformats.org/officeDocument/2006/relationships/diagramColors" Target="../diagrams/colors11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41" Type="http://schemas.openxmlformats.org/officeDocument/2006/relationships/diagramColors" Target="../diagrams/colors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37" Type="http://schemas.microsoft.com/office/2007/relationships/diagramDrawing" Target="../diagrams/drawing9.xml"/><Relationship Id="rId40" Type="http://schemas.openxmlformats.org/officeDocument/2006/relationships/diagramQuickStyle" Target="../diagrams/quickStyle10.xml"/><Relationship Id="rId45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36" Type="http://schemas.openxmlformats.org/officeDocument/2006/relationships/diagramColors" Target="../diagrams/colors9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4" Type="http://schemas.openxmlformats.org/officeDocument/2006/relationships/diagramLayout" Target="../diagrams/layout11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Relationship Id="rId35" Type="http://schemas.openxmlformats.org/officeDocument/2006/relationships/diagramQuickStyle" Target="../diagrams/quickStyle9.xml"/><Relationship Id="rId43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Project name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A 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and goal are sometimes considered to be synonymous.</a:t>
            </a: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56" y="89316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2" action="ppaction://hlinkfile"/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AMS Manager Login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hlinkClick r:id="rId3" action="ppaction://hlinkfile"/>
              </a:rPr>
              <a:t>AMS Admin Login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Functionalities:</a:t>
            </a:r>
          </a:p>
          <a:p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AMS Manager Raise Request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AMS Manager View Request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6" action="ppaction://hlinkfile"/>
              </a:rPr>
              <a:t>AMS Admin Add Asset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7" action="ppaction://hlinkfile"/>
              </a:rPr>
              <a:t>AMS Admin Modify Asset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8" action="ppaction://hlinkfile"/>
              </a:rPr>
              <a:t>AMS Admin Delete Asset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9" action="ppaction://hlinkfile"/>
              </a:rPr>
              <a:t>AMS Admin View Asset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10" action="ppaction://hlinkfile"/>
              </a:rPr>
              <a:t>AMS Admin Accept/Reject Asset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A defect is an error or a bug, in the application that causes it to produce an incorrect or unexpected </a:t>
            </a:r>
            <a:r>
              <a:rPr lang="en-US" sz="2000" b="0" dirty="0" smtClean="0">
                <a:solidFill>
                  <a:schemeClr val="tx1"/>
                </a:solidFill>
              </a:rPr>
              <a:t>results.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 </a:t>
            </a:r>
            <a:r>
              <a:rPr lang="en-US" sz="2000" b="0" dirty="0">
                <a:solidFill>
                  <a:schemeClr val="tx1"/>
                </a:solidFill>
              </a:rPr>
              <a:t>programmer while </a:t>
            </a:r>
            <a:r>
              <a:rPr lang="en-US" sz="2000" b="0" dirty="0" smtClean="0">
                <a:solidFill>
                  <a:schemeClr val="tx1"/>
                </a:solidFill>
              </a:rPr>
              <a:t>designing and </a:t>
            </a:r>
            <a:r>
              <a:rPr lang="en-US" sz="2000" b="0" dirty="0">
                <a:solidFill>
                  <a:schemeClr val="tx1"/>
                </a:solidFill>
              </a:rPr>
              <a:t>building the software can make mistake or error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b="0" dirty="0" smtClean="0">
                <a:solidFill>
                  <a:schemeClr val="tx1"/>
                </a:solidFill>
                <a:hlinkClick r:id="rId2" action="ppaction://hlinkfile"/>
              </a:rPr>
              <a:t>AMS Defect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username and invalid password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Some of the links present in all the pages is not navigating the user to proper web </a:t>
            </a:r>
            <a:r>
              <a:rPr lang="en-US" b="0" dirty="0" smtClean="0">
                <a:solidFill>
                  <a:schemeClr val="tx1"/>
                </a:solidFill>
              </a:rPr>
              <a:t>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chemeClr val="tx1"/>
                </a:solidFill>
              </a:rPr>
              <a:t>There are some common spelling mistakes in all the pages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manager is found to raise a request even with </a:t>
            </a:r>
            <a:r>
              <a:rPr lang="en-US" b="0" dirty="0" smtClean="0">
                <a:solidFill>
                  <a:schemeClr val="tx1"/>
                </a:solidFill>
              </a:rPr>
              <a:t>entering invalid values in the Asset details 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manager is found to raise a request even with entering </a:t>
            </a:r>
            <a:r>
              <a:rPr lang="en-US" b="0" dirty="0" smtClean="0">
                <a:solidFill>
                  <a:schemeClr val="tx1"/>
                </a:solidFill>
              </a:rPr>
              <a:t>null </a:t>
            </a:r>
            <a:r>
              <a:rPr lang="en-US" b="0" dirty="0">
                <a:solidFill>
                  <a:schemeClr val="tx1"/>
                </a:solidFill>
              </a:rPr>
              <a:t>values in the Asset details </a:t>
            </a:r>
            <a:r>
              <a:rPr lang="en-US" b="0" dirty="0" smtClean="0">
                <a:solidFill>
                  <a:schemeClr val="tx1"/>
                </a:solidFill>
              </a:rPr>
              <a:t>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user </a:t>
            </a:r>
            <a:r>
              <a:rPr lang="en-US" b="0" dirty="0" smtClean="0">
                <a:solidFill>
                  <a:schemeClr val="tx1"/>
                </a:solidFill>
              </a:rPr>
              <a:t>is able to view status of raised request even with entering invalid Emp No 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" y="1213148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Manager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177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leaving both the username and password fields as </a:t>
            </a:r>
            <a:r>
              <a:rPr lang="en-US" b="0" dirty="0" smtClean="0">
                <a:solidFill>
                  <a:schemeClr val="tx1"/>
                </a:solidFill>
              </a:rPr>
              <a:t>blank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username and </a:t>
            </a:r>
            <a:r>
              <a:rPr lang="en-US" b="0" dirty="0" smtClean="0">
                <a:solidFill>
                  <a:schemeClr val="tx1"/>
                </a:solidFill>
              </a:rPr>
              <a:t>invalid </a:t>
            </a:r>
            <a:r>
              <a:rPr lang="en-US" b="0" dirty="0">
                <a:solidFill>
                  <a:schemeClr val="tx1"/>
                </a:solidFill>
              </a:rPr>
              <a:t>password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Some of the links present in all the pages is not navigating the user to proper web page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>
                <a:solidFill>
                  <a:schemeClr val="tx1"/>
                </a:solidFill>
              </a:rPr>
              <a:t>There are some common spelling mistakes in all the pages</a:t>
            </a:r>
            <a:endParaRPr lang="en-IN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leaving asset details </a:t>
            </a:r>
            <a:r>
              <a:rPr lang="en-US" b="0" dirty="0" smtClean="0">
                <a:solidFill>
                  <a:schemeClr val="tx1"/>
                </a:solidFill>
              </a:rPr>
              <a:t>fields </a:t>
            </a:r>
            <a:r>
              <a:rPr lang="en-US" b="0" dirty="0">
                <a:solidFill>
                  <a:schemeClr val="tx1"/>
                </a:solidFill>
              </a:rPr>
              <a:t>as </a:t>
            </a:r>
            <a:r>
              <a:rPr lang="en-US" b="0" dirty="0" smtClean="0">
                <a:solidFill>
                  <a:schemeClr val="tx1"/>
                </a:solidFill>
              </a:rPr>
              <a:t>blank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</a:t>
            </a:r>
            <a:r>
              <a:rPr lang="en-US" b="0" dirty="0" smtClean="0">
                <a:solidFill>
                  <a:schemeClr val="tx1"/>
                </a:solidFill>
              </a:rPr>
              <a:t>values in asset details fields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649" y="109028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http://ndafile:8081/AssetManagementSystem_Spring/index.html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828799"/>
            <a:ext cx="8305800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=(159*100)/200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=79.5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=(53*100)/70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=75.71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159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106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53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44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9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305800" cy="5181600"/>
          </a:xfr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800" b="0" dirty="0" smtClean="0">
                <a:hlinkClick r:id="rId3" action="ppaction://hlinkfile"/>
              </a:rPr>
              <a:t>AMS TEST cASE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39036906"/>
              </p:ext>
            </p:extLst>
          </p:nvPr>
        </p:nvGraphicFramePr>
        <p:xfrm>
          <a:off x="5005386" y="2276872"/>
          <a:ext cx="3681413" cy="366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24138" y="1688148"/>
            <a:ext cx="2171700" cy="6974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382963080"/>
              </p:ext>
            </p:extLst>
          </p:nvPr>
        </p:nvGraphicFramePr>
        <p:xfrm>
          <a:off x="1043609" y="2445190"/>
          <a:ext cx="3096344" cy="182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AMS RVFD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47650" y="2178808"/>
            <a:ext cx="372753" cy="5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2797</TotalTime>
  <Words>690</Words>
  <Application>Microsoft Office PowerPoint</Application>
  <PresentationFormat>On-screen Show (4:3)</PresentationFormat>
  <Paragraphs>121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ACTORS</vt:lpstr>
      <vt:lpstr>PowerPoint Presentation</vt:lpstr>
      <vt:lpstr>Link : AMS TEST cASE</vt:lpstr>
      <vt:lpstr>REQUIREMENT  ITEMIZATION</vt:lpstr>
      <vt:lpstr>PowerPoint Presentation</vt:lpstr>
      <vt:lpstr>USE CASES</vt:lpstr>
      <vt:lpstr>USE CASES</vt:lpstr>
      <vt:lpstr>USE CASE DIAGRAM</vt:lpstr>
      <vt:lpstr>USE CASE DIAGRAM</vt:lpstr>
      <vt:lpstr>USE CASE HYPERLINKS</vt:lpstr>
      <vt:lpstr>DFDR</vt:lpstr>
      <vt:lpstr>DEFECTS FOUND</vt:lpstr>
      <vt:lpstr>DEFECTS FOUND</vt:lpstr>
      <vt:lpstr>PowerPoint Presentation</vt:lpstr>
      <vt:lpstr>Test Case Adequacy </vt:lpstr>
      <vt:lpstr>Test Case Effectiveness</vt:lpstr>
      <vt:lpstr>Project Statistics</vt:lpstr>
      <vt:lpstr>Traceability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Henitha, Christy</cp:lastModifiedBy>
  <cp:revision>150</cp:revision>
  <dcterms:created xsi:type="dcterms:W3CDTF">2015-08-27T08:52:20Z</dcterms:created>
  <dcterms:modified xsi:type="dcterms:W3CDTF">2018-05-15T11:46:53Z</dcterms:modified>
</cp:coreProperties>
</file>