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73" r:id="rId5"/>
    <p:sldId id="270" r:id="rId6"/>
    <p:sldId id="271" r:id="rId7"/>
    <p:sldId id="272" r:id="rId8"/>
    <p:sldId id="259" r:id="rId9"/>
    <p:sldId id="274" r:id="rId10"/>
    <p:sldId id="275" r:id="rId11"/>
    <p:sldId id="277" r:id="rId12"/>
    <p:sldId id="260" r:id="rId13"/>
    <p:sldId id="278" r:id="rId14"/>
    <p:sldId id="281" r:id="rId15"/>
    <p:sldId id="269" r:id="rId16"/>
    <p:sldId id="280" r:id="rId17"/>
    <p:sldId id="261" r:id="rId18"/>
    <p:sldId id="265" r:id="rId19"/>
    <p:sldId id="266" r:id="rId20"/>
    <p:sldId id="279" r:id="rId21"/>
    <p:sldId id="276" r:id="rId22"/>
    <p:sldId id="267" r:id="rId23"/>
    <p:sldId id="268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1F7BA-64BB-4D06-9C9A-D22D3CFE658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A0D974-11A4-4414-B7AE-7811F32CB925}">
      <dgm:prSet phldrT="[Text]"/>
      <dgm:spPr/>
      <dgm:t>
        <a:bodyPr/>
        <a:lstStyle/>
        <a:p>
          <a:r>
            <a:rPr lang="en-US" dirty="0" smtClean="0"/>
            <a:t>Stored on Server</a:t>
          </a:r>
          <a:endParaRPr lang="en-US" dirty="0"/>
        </a:p>
      </dgm:t>
    </dgm:pt>
    <dgm:pt modelId="{37E3B587-5210-478D-B0A7-EAF82805C1EE}" type="parTrans" cxnId="{3AD7947C-95DA-4E18-BC20-072FD65E7301}">
      <dgm:prSet/>
      <dgm:spPr/>
      <dgm:t>
        <a:bodyPr/>
        <a:lstStyle/>
        <a:p>
          <a:endParaRPr lang="en-US"/>
        </a:p>
      </dgm:t>
    </dgm:pt>
    <dgm:pt modelId="{CC15EF4B-40DF-4ABB-B39E-CFCD604491D9}" type="sibTrans" cxnId="{3AD7947C-95DA-4E18-BC20-072FD65E7301}">
      <dgm:prSet/>
      <dgm:spPr/>
      <dgm:t>
        <a:bodyPr/>
        <a:lstStyle/>
        <a:p>
          <a:endParaRPr lang="en-US"/>
        </a:p>
      </dgm:t>
    </dgm:pt>
    <dgm:pt modelId="{F2F95BB3-6EA3-4181-A7FB-DE68459B7AAE}">
      <dgm:prSet phldrT="[Text]"/>
      <dgm:spPr/>
      <dgm:t>
        <a:bodyPr/>
        <a:lstStyle/>
        <a:p>
          <a:r>
            <a:rPr lang="en-US" dirty="0" smtClean="0"/>
            <a:t>Phishing attacks</a:t>
          </a:r>
          <a:endParaRPr lang="en-US" dirty="0"/>
        </a:p>
      </dgm:t>
    </dgm:pt>
    <dgm:pt modelId="{E7202D4B-0E93-4282-AABB-207A14A2779E}" type="parTrans" cxnId="{F3C53213-124A-4631-AF15-09F863E14C8E}">
      <dgm:prSet/>
      <dgm:spPr/>
      <dgm:t>
        <a:bodyPr/>
        <a:lstStyle/>
        <a:p>
          <a:endParaRPr lang="en-US"/>
        </a:p>
      </dgm:t>
    </dgm:pt>
    <dgm:pt modelId="{CC5B7E14-70FD-4E40-80DD-139567EFEB8C}" type="sibTrans" cxnId="{F3C53213-124A-4631-AF15-09F863E14C8E}">
      <dgm:prSet/>
      <dgm:spPr/>
      <dgm:t>
        <a:bodyPr/>
        <a:lstStyle/>
        <a:p>
          <a:endParaRPr lang="en-US"/>
        </a:p>
      </dgm:t>
    </dgm:pt>
    <dgm:pt modelId="{B641F1DB-11F5-4715-985A-0D237896C3D6}">
      <dgm:prSet phldrT="[Text]"/>
      <dgm:spPr/>
      <dgm:t>
        <a:bodyPr/>
        <a:lstStyle/>
        <a:p>
          <a:r>
            <a:rPr lang="en-US" dirty="0" smtClean="0"/>
            <a:t>Too Many Passwords</a:t>
          </a:r>
          <a:endParaRPr lang="en-US" dirty="0"/>
        </a:p>
      </dgm:t>
    </dgm:pt>
    <dgm:pt modelId="{DCB94C30-C8AA-4D9A-B369-31CA8D9562B0}" type="parTrans" cxnId="{8443299E-D8B8-4D58-B269-A7AE2130EC9B}">
      <dgm:prSet/>
      <dgm:spPr/>
      <dgm:t>
        <a:bodyPr/>
        <a:lstStyle/>
        <a:p>
          <a:endParaRPr lang="en-US"/>
        </a:p>
      </dgm:t>
    </dgm:pt>
    <dgm:pt modelId="{57414E91-39CA-40C7-BF5E-56D2AA9F675B}" type="sibTrans" cxnId="{8443299E-D8B8-4D58-B269-A7AE2130EC9B}">
      <dgm:prSet/>
      <dgm:spPr/>
      <dgm:t>
        <a:bodyPr/>
        <a:lstStyle/>
        <a:p>
          <a:endParaRPr lang="en-US"/>
        </a:p>
      </dgm:t>
    </dgm:pt>
    <dgm:pt modelId="{A0F63282-F47A-44E5-999A-4C57E696C1FD}">
      <dgm:prSet phldrT="[Text]"/>
      <dgm:spPr/>
      <dgm:t>
        <a:bodyPr/>
        <a:lstStyle/>
        <a:p>
          <a:r>
            <a:rPr lang="en-US" dirty="0" smtClean="0"/>
            <a:t>Could be stolen by hackers</a:t>
          </a:r>
          <a:endParaRPr lang="en-US" dirty="0"/>
        </a:p>
      </dgm:t>
    </dgm:pt>
    <dgm:pt modelId="{103C7121-F616-4C83-B500-F261A6E2F5D6}" type="parTrans" cxnId="{8DB62127-4474-497E-9BAF-911B9DEDB86B}">
      <dgm:prSet/>
      <dgm:spPr/>
      <dgm:t>
        <a:bodyPr/>
        <a:lstStyle/>
        <a:p>
          <a:endParaRPr lang="en-US"/>
        </a:p>
      </dgm:t>
    </dgm:pt>
    <dgm:pt modelId="{071668BE-1CB2-4164-AA15-B4037CB4D25D}" type="sibTrans" cxnId="{8DB62127-4474-497E-9BAF-911B9DEDB86B}">
      <dgm:prSet/>
      <dgm:spPr/>
      <dgm:t>
        <a:bodyPr/>
        <a:lstStyle/>
        <a:p>
          <a:endParaRPr lang="en-US"/>
        </a:p>
      </dgm:t>
    </dgm:pt>
    <dgm:pt modelId="{23F5B775-FE73-4EF3-AD98-81BF85836CA8}">
      <dgm:prSet phldrT="[Text]"/>
      <dgm:spPr/>
      <dgm:t>
        <a:bodyPr/>
        <a:lstStyle/>
        <a:p>
          <a:r>
            <a:rPr lang="en-US" dirty="0" smtClean="0"/>
            <a:t>Symmetric in nature</a:t>
          </a:r>
          <a:endParaRPr lang="en-US" dirty="0"/>
        </a:p>
      </dgm:t>
    </dgm:pt>
    <dgm:pt modelId="{6E6420CC-7728-4874-A0B9-87EF116D774A}" type="parTrans" cxnId="{53E38243-79A3-4692-9ED2-A2801F4C5CBB}">
      <dgm:prSet/>
      <dgm:spPr/>
      <dgm:t>
        <a:bodyPr/>
        <a:lstStyle/>
        <a:p>
          <a:endParaRPr lang="en-US"/>
        </a:p>
      </dgm:t>
    </dgm:pt>
    <dgm:pt modelId="{4AB0B033-B012-4C33-A1AC-8DD7FA32A747}" type="sibTrans" cxnId="{53E38243-79A3-4692-9ED2-A2801F4C5CBB}">
      <dgm:prSet/>
      <dgm:spPr/>
      <dgm:t>
        <a:bodyPr/>
        <a:lstStyle/>
        <a:p>
          <a:endParaRPr lang="en-US"/>
        </a:p>
      </dgm:t>
    </dgm:pt>
    <dgm:pt modelId="{2FE80B12-0E44-451F-9249-70740A542E64}">
      <dgm:prSet phldrT="[Text]"/>
      <dgm:spPr/>
      <dgm:t>
        <a:bodyPr/>
        <a:lstStyle/>
        <a:p>
          <a:r>
            <a:rPr lang="en-US" dirty="0" smtClean="0"/>
            <a:t>User might be lured to enter them in untrusted websites</a:t>
          </a:r>
          <a:endParaRPr lang="en-US" dirty="0"/>
        </a:p>
      </dgm:t>
    </dgm:pt>
    <dgm:pt modelId="{D7FB7167-47F0-41C7-B5A3-29E023105E95}" type="parTrans" cxnId="{E46ABDEC-69F4-4AEC-A551-261C18847386}">
      <dgm:prSet/>
      <dgm:spPr/>
      <dgm:t>
        <a:bodyPr/>
        <a:lstStyle/>
        <a:p>
          <a:endParaRPr lang="en-US"/>
        </a:p>
      </dgm:t>
    </dgm:pt>
    <dgm:pt modelId="{ED35F1B7-55E0-4665-AEAB-0E358B1203D0}" type="sibTrans" cxnId="{E46ABDEC-69F4-4AEC-A551-261C18847386}">
      <dgm:prSet/>
      <dgm:spPr/>
      <dgm:t>
        <a:bodyPr/>
        <a:lstStyle/>
        <a:p>
          <a:endParaRPr lang="en-US"/>
        </a:p>
      </dgm:t>
    </dgm:pt>
    <dgm:pt modelId="{E476F5E7-0F36-49D6-ABBC-117F6C6A6B75}">
      <dgm:prSet phldrT="[Text]"/>
      <dgm:spPr/>
      <dgm:t>
        <a:bodyPr/>
        <a:lstStyle/>
        <a:p>
          <a:r>
            <a:rPr lang="en-US" dirty="0" smtClean="0"/>
            <a:t>User needs to remember passwords for each website/app</a:t>
          </a:r>
          <a:endParaRPr lang="en-US" dirty="0"/>
        </a:p>
      </dgm:t>
    </dgm:pt>
    <dgm:pt modelId="{7ACF7959-41DE-4D33-969E-BC45DCB78FC1}" type="parTrans" cxnId="{B3784D81-73CB-42BF-9CCA-8221BF5523CB}">
      <dgm:prSet/>
      <dgm:spPr/>
      <dgm:t>
        <a:bodyPr/>
        <a:lstStyle/>
        <a:p>
          <a:endParaRPr lang="en-US"/>
        </a:p>
      </dgm:t>
    </dgm:pt>
    <dgm:pt modelId="{E123D566-AE0F-4576-9606-F364551A361A}" type="sibTrans" cxnId="{B3784D81-73CB-42BF-9CCA-8221BF5523CB}">
      <dgm:prSet/>
      <dgm:spPr/>
      <dgm:t>
        <a:bodyPr/>
        <a:lstStyle/>
        <a:p>
          <a:endParaRPr lang="en-US"/>
        </a:p>
      </dgm:t>
    </dgm:pt>
    <dgm:pt modelId="{8992549C-1EF0-4FE7-8597-10F000DF328F}">
      <dgm:prSet phldrT="[Text]"/>
      <dgm:spPr/>
      <dgm:t>
        <a:bodyPr/>
        <a:lstStyle/>
        <a:p>
          <a:r>
            <a:rPr lang="en-US" dirty="0" smtClean="0"/>
            <a:t>Each will have varying level of </a:t>
          </a:r>
          <a:r>
            <a:rPr lang="en-US" dirty="0" smtClean="0"/>
            <a:t>complexity requirements.</a:t>
          </a:r>
          <a:endParaRPr lang="en-US" dirty="0"/>
        </a:p>
      </dgm:t>
    </dgm:pt>
    <dgm:pt modelId="{42FFF30F-350B-478E-AB34-64B156D5C009}" type="parTrans" cxnId="{3BA28CB6-9D27-4BBB-8F3E-433C387BE9F0}">
      <dgm:prSet/>
      <dgm:spPr/>
      <dgm:t>
        <a:bodyPr/>
        <a:lstStyle/>
        <a:p>
          <a:endParaRPr lang="en-US"/>
        </a:p>
      </dgm:t>
    </dgm:pt>
    <dgm:pt modelId="{4918BA8A-0063-4830-BAAD-620BDFEC6F54}" type="sibTrans" cxnId="{3BA28CB6-9D27-4BBB-8F3E-433C387BE9F0}">
      <dgm:prSet/>
      <dgm:spPr/>
      <dgm:t>
        <a:bodyPr/>
        <a:lstStyle/>
        <a:p>
          <a:endParaRPr lang="en-US"/>
        </a:p>
      </dgm:t>
    </dgm:pt>
    <dgm:pt modelId="{3B30241C-99F5-4C04-9DD0-B71D4E44A255}" type="pres">
      <dgm:prSet presAssocID="{B491F7BA-64BB-4D06-9C9A-D22D3CFE65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37A389-3C76-49C2-8139-BFA73B8A69C8}" type="pres">
      <dgm:prSet presAssocID="{9CA0D974-11A4-4414-B7AE-7811F32CB925}" presName="parentLin" presStyleCnt="0"/>
      <dgm:spPr/>
    </dgm:pt>
    <dgm:pt modelId="{E6401A25-8669-4E88-BE3B-E4B3225B2C26}" type="pres">
      <dgm:prSet presAssocID="{9CA0D974-11A4-4414-B7AE-7811F32CB92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6A9F193-DD14-4732-B73C-B0CE07578687}" type="pres">
      <dgm:prSet presAssocID="{9CA0D974-11A4-4414-B7AE-7811F32CB92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AA20-1AF1-4FA2-A25C-5F37D531FD26}" type="pres">
      <dgm:prSet presAssocID="{9CA0D974-11A4-4414-B7AE-7811F32CB925}" presName="negativeSpace" presStyleCnt="0"/>
      <dgm:spPr/>
    </dgm:pt>
    <dgm:pt modelId="{13D4FB5A-A282-46B1-917E-B9EB804729B2}" type="pres">
      <dgm:prSet presAssocID="{9CA0D974-11A4-4414-B7AE-7811F32CB92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5048D-B8DA-4460-9A53-057418732BAF}" type="pres">
      <dgm:prSet presAssocID="{CC15EF4B-40DF-4ABB-B39E-CFCD604491D9}" presName="spaceBetweenRectangles" presStyleCnt="0"/>
      <dgm:spPr/>
    </dgm:pt>
    <dgm:pt modelId="{869932A0-2EDD-48FF-B13A-F40056FC7495}" type="pres">
      <dgm:prSet presAssocID="{F2F95BB3-6EA3-4181-A7FB-DE68459B7AAE}" presName="parentLin" presStyleCnt="0"/>
      <dgm:spPr/>
    </dgm:pt>
    <dgm:pt modelId="{7C3CA3A3-4457-4AD9-A441-A814F192F3C0}" type="pres">
      <dgm:prSet presAssocID="{F2F95BB3-6EA3-4181-A7FB-DE68459B7AA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1F34DBB-0B75-4C1C-AADC-78C574B229BA}" type="pres">
      <dgm:prSet presAssocID="{F2F95BB3-6EA3-4181-A7FB-DE68459B7A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D1F21-BD8A-47DA-9531-CDF7233E2C7C}" type="pres">
      <dgm:prSet presAssocID="{F2F95BB3-6EA3-4181-A7FB-DE68459B7AAE}" presName="negativeSpace" presStyleCnt="0"/>
      <dgm:spPr/>
    </dgm:pt>
    <dgm:pt modelId="{6755D351-FA22-4CAD-A436-669DC702D584}" type="pres">
      <dgm:prSet presAssocID="{F2F95BB3-6EA3-4181-A7FB-DE68459B7AA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7BC4A-B8FF-490C-B32F-C0F2C666EF42}" type="pres">
      <dgm:prSet presAssocID="{CC5B7E14-70FD-4E40-80DD-139567EFEB8C}" presName="spaceBetweenRectangles" presStyleCnt="0"/>
      <dgm:spPr/>
    </dgm:pt>
    <dgm:pt modelId="{B5E754B7-D8F1-420B-9F08-4D685BCB533F}" type="pres">
      <dgm:prSet presAssocID="{B641F1DB-11F5-4715-985A-0D237896C3D6}" presName="parentLin" presStyleCnt="0"/>
      <dgm:spPr/>
    </dgm:pt>
    <dgm:pt modelId="{4699C017-8C83-4EE2-86F2-07D33FD41F9C}" type="pres">
      <dgm:prSet presAssocID="{B641F1DB-11F5-4715-985A-0D237896C3D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857B7C9-F8B2-42A0-B9F3-EFA7CDFA9C12}" type="pres">
      <dgm:prSet presAssocID="{B641F1DB-11F5-4715-985A-0D237896C3D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83C19-BF39-43D5-B78C-DB14D45418FC}" type="pres">
      <dgm:prSet presAssocID="{B641F1DB-11F5-4715-985A-0D237896C3D6}" presName="negativeSpace" presStyleCnt="0"/>
      <dgm:spPr/>
    </dgm:pt>
    <dgm:pt modelId="{8CDE1A58-5ADA-48E8-82F5-15A592EDF65E}" type="pres">
      <dgm:prSet presAssocID="{B641F1DB-11F5-4715-985A-0D237896C3D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3677E0-0385-4CD1-B674-E3F33D9B698E}" type="presOf" srcId="{23F5B775-FE73-4EF3-AD98-81BF85836CA8}" destId="{13D4FB5A-A282-46B1-917E-B9EB804729B2}" srcOrd="0" destOrd="0" presId="urn:microsoft.com/office/officeart/2005/8/layout/list1"/>
    <dgm:cxn modelId="{8DB62127-4474-497E-9BAF-911B9DEDB86B}" srcId="{9CA0D974-11A4-4414-B7AE-7811F32CB925}" destId="{A0F63282-F47A-44E5-999A-4C57E696C1FD}" srcOrd="1" destOrd="0" parTransId="{103C7121-F616-4C83-B500-F261A6E2F5D6}" sibTransId="{071668BE-1CB2-4164-AA15-B4037CB4D25D}"/>
    <dgm:cxn modelId="{99A7DA33-538A-461F-B8D3-A211C5A0D42C}" type="presOf" srcId="{B641F1DB-11F5-4715-985A-0D237896C3D6}" destId="{2857B7C9-F8B2-42A0-B9F3-EFA7CDFA9C12}" srcOrd="1" destOrd="0" presId="urn:microsoft.com/office/officeart/2005/8/layout/list1"/>
    <dgm:cxn modelId="{E46ABDEC-69F4-4AEC-A551-261C18847386}" srcId="{F2F95BB3-6EA3-4181-A7FB-DE68459B7AAE}" destId="{2FE80B12-0E44-451F-9249-70740A542E64}" srcOrd="0" destOrd="0" parTransId="{D7FB7167-47F0-41C7-B5A3-29E023105E95}" sibTransId="{ED35F1B7-55E0-4665-AEAB-0E358B1203D0}"/>
    <dgm:cxn modelId="{53E38243-79A3-4692-9ED2-A2801F4C5CBB}" srcId="{9CA0D974-11A4-4414-B7AE-7811F32CB925}" destId="{23F5B775-FE73-4EF3-AD98-81BF85836CA8}" srcOrd="0" destOrd="0" parTransId="{6E6420CC-7728-4874-A0B9-87EF116D774A}" sibTransId="{4AB0B033-B012-4C33-A1AC-8DD7FA32A747}"/>
    <dgm:cxn modelId="{3AD7947C-95DA-4E18-BC20-072FD65E7301}" srcId="{B491F7BA-64BB-4D06-9C9A-D22D3CFE6584}" destId="{9CA0D974-11A4-4414-B7AE-7811F32CB925}" srcOrd="0" destOrd="0" parTransId="{37E3B587-5210-478D-B0A7-EAF82805C1EE}" sibTransId="{CC15EF4B-40DF-4ABB-B39E-CFCD604491D9}"/>
    <dgm:cxn modelId="{F3C53213-124A-4631-AF15-09F863E14C8E}" srcId="{B491F7BA-64BB-4D06-9C9A-D22D3CFE6584}" destId="{F2F95BB3-6EA3-4181-A7FB-DE68459B7AAE}" srcOrd="1" destOrd="0" parTransId="{E7202D4B-0E93-4282-AABB-207A14A2779E}" sibTransId="{CC5B7E14-70FD-4E40-80DD-139567EFEB8C}"/>
    <dgm:cxn modelId="{B3784D81-73CB-42BF-9CCA-8221BF5523CB}" srcId="{B641F1DB-11F5-4715-985A-0D237896C3D6}" destId="{E476F5E7-0F36-49D6-ABBC-117F6C6A6B75}" srcOrd="0" destOrd="0" parTransId="{7ACF7959-41DE-4D33-969E-BC45DCB78FC1}" sibTransId="{E123D566-AE0F-4576-9606-F364551A361A}"/>
    <dgm:cxn modelId="{166E50A8-F161-4B3C-8819-A892E2135982}" type="presOf" srcId="{B491F7BA-64BB-4D06-9C9A-D22D3CFE6584}" destId="{3B30241C-99F5-4C04-9DD0-B71D4E44A255}" srcOrd="0" destOrd="0" presId="urn:microsoft.com/office/officeart/2005/8/layout/list1"/>
    <dgm:cxn modelId="{5F884EAC-E4BE-4988-AA78-D5BBFE85ACA7}" type="presOf" srcId="{A0F63282-F47A-44E5-999A-4C57E696C1FD}" destId="{13D4FB5A-A282-46B1-917E-B9EB804729B2}" srcOrd="0" destOrd="1" presId="urn:microsoft.com/office/officeart/2005/8/layout/list1"/>
    <dgm:cxn modelId="{8443299E-D8B8-4D58-B269-A7AE2130EC9B}" srcId="{B491F7BA-64BB-4D06-9C9A-D22D3CFE6584}" destId="{B641F1DB-11F5-4715-985A-0D237896C3D6}" srcOrd="2" destOrd="0" parTransId="{DCB94C30-C8AA-4D9A-B369-31CA8D9562B0}" sibTransId="{57414E91-39CA-40C7-BF5E-56D2AA9F675B}"/>
    <dgm:cxn modelId="{F7198A46-49C2-40D0-B575-B14369437D64}" type="presOf" srcId="{E476F5E7-0F36-49D6-ABBC-117F6C6A6B75}" destId="{8CDE1A58-5ADA-48E8-82F5-15A592EDF65E}" srcOrd="0" destOrd="0" presId="urn:microsoft.com/office/officeart/2005/8/layout/list1"/>
    <dgm:cxn modelId="{B625060F-BAB6-434F-A43D-8A3A8F97CADF}" type="presOf" srcId="{9CA0D974-11A4-4414-B7AE-7811F32CB925}" destId="{16A9F193-DD14-4732-B73C-B0CE07578687}" srcOrd="1" destOrd="0" presId="urn:microsoft.com/office/officeart/2005/8/layout/list1"/>
    <dgm:cxn modelId="{59C37C50-60F6-4810-B658-539418E5C89C}" type="presOf" srcId="{B641F1DB-11F5-4715-985A-0D237896C3D6}" destId="{4699C017-8C83-4EE2-86F2-07D33FD41F9C}" srcOrd="0" destOrd="0" presId="urn:microsoft.com/office/officeart/2005/8/layout/list1"/>
    <dgm:cxn modelId="{71A40247-4B68-462F-A0C8-89010004E3AB}" type="presOf" srcId="{9CA0D974-11A4-4414-B7AE-7811F32CB925}" destId="{E6401A25-8669-4E88-BE3B-E4B3225B2C26}" srcOrd="0" destOrd="0" presId="urn:microsoft.com/office/officeart/2005/8/layout/list1"/>
    <dgm:cxn modelId="{F0CB7807-07C0-4793-A47B-90ADFCA43DAA}" type="presOf" srcId="{F2F95BB3-6EA3-4181-A7FB-DE68459B7AAE}" destId="{7C3CA3A3-4457-4AD9-A441-A814F192F3C0}" srcOrd="0" destOrd="0" presId="urn:microsoft.com/office/officeart/2005/8/layout/list1"/>
    <dgm:cxn modelId="{3BA28CB6-9D27-4BBB-8F3E-433C387BE9F0}" srcId="{B641F1DB-11F5-4715-985A-0D237896C3D6}" destId="{8992549C-1EF0-4FE7-8597-10F000DF328F}" srcOrd="1" destOrd="0" parTransId="{42FFF30F-350B-478E-AB34-64B156D5C009}" sibTransId="{4918BA8A-0063-4830-BAAD-620BDFEC6F54}"/>
    <dgm:cxn modelId="{756E1DF7-775D-44DE-9D81-1622BC3BE5AD}" type="presOf" srcId="{2FE80B12-0E44-451F-9249-70740A542E64}" destId="{6755D351-FA22-4CAD-A436-669DC702D584}" srcOrd="0" destOrd="0" presId="urn:microsoft.com/office/officeart/2005/8/layout/list1"/>
    <dgm:cxn modelId="{BC6D25BE-C181-43C6-B32F-09FD0BC9135A}" type="presOf" srcId="{8992549C-1EF0-4FE7-8597-10F000DF328F}" destId="{8CDE1A58-5ADA-48E8-82F5-15A592EDF65E}" srcOrd="0" destOrd="1" presId="urn:microsoft.com/office/officeart/2005/8/layout/list1"/>
    <dgm:cxn modelId="{85EF566B-AAD1-4DDF-8FEC-3432C6484324}" type="presOf" srcId="{F2F95BB3-6EA3-4181-A7FB-DE68459B7AAE}" destId="{B1F34DBB-0B75-4C1C-AADC-78C574B229BA}" srcOrd="1" destOrd="0" presId="urn:microsoft.com/office/officeart/2005/8/layout/list1"/>
    <dgm:cxn modelId="{616708EC-2100-4F58-B2E8-41BE8DBF22EE}" type="presParOf" srcId="{3B30241C-99F5-4C04-9DD0-B71D4E44A255}" destId="{5F37A389-3C76-49C2-8139-BFA73B8A69C8}" srcOrd="0" destOrd="0" presId="urn:microsoft.com/office/officeart/2005/8/layout/list1"/>
    <dgm:cxn modelId="{DF081D76-3D98-4FD4-B057-73786A99A262}" type="presParOf" srcId="{5F37A389-3C76-49C2-8139-BFA73B8A69C8}" destId="{E6401A25-8669-4E88-BE3B-E4B3225B2C26}" srcOrd="0" destOrd="0" presId="urn:microsoft.com/office/officeart/2005/8/layout/list1"/>
    <dgm:cxn modelId="{A502CC30-45C3-4DE1-B5B5-6108A0482F34}" type="presParOf" srcId="{5F37A389-3C76-49C2-8139-BFA73B8A69C8}" destId="{16A9F193-DD14-4732-B73C-B0CE07578687}" srcOrd="1" destOrd="0" presId="urn:microsoft.com/office/officeart/2005/8/layout/list1"/>
    <dgm:cxn modelId="{105865F0-D937-4D92-80D4-4CF6A48CDBE7}" type="presParOf" srcId="{3B30241C-99F5-4C04-9DD0-B71D4E44A255}" destId="{4B6AAA20-1AF1-4FA2-A25C-5F37D531FD26}" srcOrd="1" destOrd="0" presId="urn:microsoft.com/office/officeart/2005/8/layout/list1"/>
    <dgm:cxn modelId="{27A97F47-50ED-4EC7-85E9-59937494D33C}" type="presParOf" srcId="{3B30241C-99F5-4C04-9DD0-B71D4E44A255}" destId="{13D4FB5A-A282-46B1-917E-B9EB804729B2}" srcOrd="2" destOrd="0" presId="urn:microsoft.com/office/officeart/2005/8/layout/list1"/>
    <dgm:cxn modelId="{7C84E319-4632-42FD-881C-594EBA530CC7}" type="presParOf" srcId="{3B30241C-99F5-4C04-9DD0-B71D4E44A255}" destId="{F755048D-B8DA-4460-9A53-057418732BAF}" srcOrd="3" destOrd="0" presId="urn:microsoft.com/office/officeart/2005/8/layout/list1"/>
    <dgm:cxn modelId="{ADB37080-BD69-4351-9D42-6C13DAB54F55}" type="presParOf" srcId="{3B30241C-99F5-4C04-9DD0-B71D4E44A255}" destId="{869932A0-2EDD-48FF-B13A-F40056FC7495}" srcOrd="4" destOrd="0" presId="urn:microsoft.com/office/officeart/2005/8/layout/list1"/>
    <dgm:cxn modelId="{78DEAF47-1768-4C06-A9F7-8D9452E5CD28}" type="presParOf" srcId="{869932A0-2EDD-48FF-B13A-F40056FC7495}" destId="{7C3CA3A3-4457-4AD9-A441-A814F192F3C0}" srcOrd="0" destOrd="0" presId="urn:microsoft.com/office/officeart/2005/8/layout/list1"/>
    <dgm:cxn modelId="{8110C8E0-7871-4288-AEB9-62C01350FEB8}" type="presParOf" srcId="{869932A0-2EDD-48FF-B13A-F40056FC7495}" destId="{B1F34DBB-0B75-4C1C-AADC-78C574B229BA}" srcOrd="1" destOrd="0" presId="urn:microsoft.com/office/officeart/2005/8/layout/list1"/>
    <dgm:cxn modelId="{F80822B8-C1A8-4465-9F5D-2852B6CCA063}" type="presParOf" srcId="{3B30241C-99F5-4C04-9DD0-B71D4E44A255}" destId="{F00D1F21-BD8A-47DA-9531-CDF7233E2C7C}" srcOrd="5" destOrd="0" presId="urn:microsoft.com/office/officeart/2005/8/layout/list1"/>
    <dgm:cxn modelId="{CDA3D26F-2CD9-4DC9-ACEB-86CE01241E79}" type="presParOf" srcId="{3B30241C-99F5-4C04-9DD0-B71D4E44A255}" destId="{6755D351-FA22-4CAD-A436-669DC702D584}" srcOrd="6" destOrd="0" presId="urn:microsoft.com/office/officeart/2005/8/layout/list1"/>
    <dgm:cxn modelId="{7D82ADA4-1EE6-4A50-A062-770D9051E129}" type="presParOf" srcId="{3B30241C-99F5-4C04-9DD0-B71D4E44A255}" destId="{EDB7BC4A-B8FF-490C-B32F-C0F2C666EF42}" srcOrd="7" destOrd="0" presId="urn:microsoft.com/office/officeart/2005/8/layout/list1"/>
    <dgm:cxn modelId="{22262FEC-CD49-446C-B25C-D855679D92EE}" type="presParOf" srcId="{3B30241C-99F5-4C04-9DD0-B71D4E44A255}" destId="{B5E754B7-D8F1-420B-9F08-4D685BCB533F}" srcOrd="8" destOrd="0" presId="urn:microsoft.com/office/officeart/2005/8/layout/list1"/>
    <dgm:cxn modelId="{8A0F4C98-A30B-460B-B248-2FA777021589}" type="presParOf" srcId="{B5E754B7-D8F1-420B-9F08-4D685BCB533F}" destId="{4699C017-8C83-4EE2-86F2-07D33FD41F9C}" srcOrd="0" destOrd="0" presId="urn:microsoft.com/office/officeart/2005/8/layout/list1"/>
    <dgm:cxn modelId="{F9886F67-5115-449F-B471-D5A5F78D5973}" type="presParOf" srcId="{B5E754B7-D8F1-420B-9F08-4D685BCB533F}" destId="{2857B7C9-F8B2-42A0-B9F3-EFA7CDFA9C12}" srcOrd="1" destOrd="0" presId="urn:microsoft.com/office/officeart/2005/8/layout/list1"/>
    <dgm:cxn modelId="{9A97B4CA-D5D2-4359-B686-9BDC4A9915E6}" type="presParOf" srcId="{3B30241C-99F5-4C04-9DD0-B71D4E44A255}" destId="{58B83C19-BF39-43D5-B78C-DB14D45418FC}" srcOrd="9" destOrd="0" presId="urn:microsoft.com/office/officeart/2005/8/layout/list1"/>
    <dgm:cxn modelId="{0DF9BFE4-AC90-40A4-98A7-A910CE9B2762}" type="presParOf" srcId="{3B30241C-99F5-4C04-9DD0-B71D4E44A255}" destId="{8CDE1A58-5ADA-48E8-82F5-15A592EDF65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DE6541-3B90-49C6-890F-A83C7D2DDFDA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C03E653-B1B7-4746-B4BE-D706D38A6534}">
      <dgm:prSet phldrT="[Text]"/>
      <dgm:spPr/>
      <dgm:t>
        <a:bodyPr/>
        <a:lstStyle/>
        <a:p>
          <a:r>
            <a:rPr lang="en-US" dirty="0" smtClean="0"/>
            <a:t>MITM</a:t>
          </a:r>
          <a:endParaRPr lang="en-US" dirty="0"/>
        </a:p>
      </dgm:t>
    </dgm:pt>
    <dgm:pt modelId="{8FB09E7A-02F2-40AC-8000-CDD0C9DA126B}" type="parTrans" cxnId="{F3FBD9BA-C48B-4962-A8E8-2FACC9C11368}">
      <dgm:prSet/>
      <dgm:spPr/>
      <dgm:t>
        <a:bodyPr/>
        <a:lstStyle/>
        <a:p>
          <a:endParaRPr lang="en-US"/>
        </a:p>
      </dgm:t>
    </dgm:pt>
    <dgm:pt modelId="{04F783C1-E00B-4F2B-B2D4-1CD506FE06A9}" type="sibTrans" cxnId="{F3FBD9BA-C48B-4962-A8E8-2FACC9C11368}">
      <dgm:prSet/>
      <dgm:spPr/>
      <dgm:t>
        <a:bodyPr/>
        <a:lstStyle/>
        <a:p>
          <a:endParaRPr lang="en-US"/>
        </a:p>
      </dgm:t>
    </dgm:pt>
    <dgm:pt modelId="{1C82AEDC-306A-440C-8CBC-0AD7F8FFE499}">
      <dgm:prSet phldrT="[Text]"/>
      <dgm:spPr/>
      <dgm:t>
        <a:bodyPr/>
        <a:lstStyle/>
        <a:p>
          <a:r>
            <a:rPr lang="en-US" dirty="0" smtClean="0"/>
            <a:t>SMS Security</a:t>
          </a:r>
          <a:endParaRPr lang="en-US" dirty="0"/>
        </a:p>
      </dgm:t>
    </dgm:pt>
    <dgm:pt modelId="{656B73C0-EB98-4FA0-9D7E-1C745710082C}" type="parTrans" cxnId="{52A0EC9C-F475-4218-83B5-BDF82F0B159C}">
      <dgm:prSet/>
      <dgm:spPr/>
      <dgm:t>
        <a:bodyPr/>
        <a:lstStyle/>
        <a:p>
          <a:endParaRPr lang="en-US"/>
        </a:p>
      </dgm:t>
    </dgm:pt>
    <dgm:pt modelId="{B722398F-011E-412F-B5FC-7D47331DAA6B}" type="sibTrans" cxnId="{52A0EC9C-F475-4218-83B5-BDF82F0B159C}">
      <dgm:prSet/>
      <dgm:spPr/>
      <dgm:t>
        <a:bodyPr/>
        <a:lstStyle/>
        <a:p>
          <a:endParaRPr lang="en-US"/>
        </a:p>
      </dgm:t>
    </dgm:pt>
    <dgm:pt modelId="{1C78E3F2-A65D-427E-9FEB-53C2269495AF}">
      <dgm:prSet phldrT="[Text]"/>
      <dgm:spPr/>
      <dgm:t>
        <a:bodyPr/>
        <a:lstStyle/>
        <a:p>
          <a:r>
            <a:rPr lang="en-US" dirty="0" smtClean="0"/>
            <a:t>Need for Multiple devices</a:t>
          </a:r>
          <a:endParaRPr lang="en-US" dirty="0"/>
        </a:p>
      </dgm:t>
    </dgm:pt>
    <dgm:pt modelId="{371E6BF8-92D8-45BB-9593-E612A1359E55}" type="parTrans" cxnId="{98C3EA2A-285B-431E-A1EE-E121B1E023CB}">
      <dgm:prSet/>
      <dgm:spPr/>
      <dgm:t>
        <a:bodyPr/>
        <a:lstStyle/>
        <a:p>
          <a:endParaRPr lang="en-US"/>
        </a:p>
      </dgm:t>
    </dgm:pt>
    <dgm:pt modelId="{A3D18D66-3C37-4496-82E4-120AFD95627F}" type="sibTrans" cxnId="{98C3EA2A-285B-431E-A1EE-E121B1E023CB}">
      <dgm:prSet/>
      <dgm:spPr/>
      <dgm:t>
        <a:bodyPr/>
        <a:lstStyle/>
        <a:p>
          <a:endParaRPr lang="en-US"/>
        </a:p>
      </dgm:t>
    </dgm:pt>
    <dgm:pt modelId="{31E87B1C-2065-4D0E-8B63-A41949893B77}">
      <dgm:prSet phldrT="[Text]"/>
      <dgm:spPr/>
      <dgm:t>
        <a:bodyPr/>
        <a:lstStyle/>
        <a:p>
          <a:r>
            <a:rPr lang="en-US" dirty="0" smtClean="0"/>
            <a:t>Vulnerable to Man-in-the-middle attacks</a:t>
          </a:r>
          <a:endParaRPr lang="en-US" dirty="0"/>
        </a:p>
      </dgm:t>
    </dgm:pt>
    <dgm:pt modelId="{BE0DEEE1-94A7-4A9D-9C36-C86AD9398668}" type="parTrans" cxnId="{CAC20C99-6343-4359-918C-76B458F9074E}">
      <dgm:prSet/>
      <dgm:spPr/>
      <dgm:t>
        <a:bodyPr/>
        <a:lstStyle/>
        <a:p>
          <a:endParaRPr lang="en-US"/>
        </a:p>
      </dgm:t>
    </dgm:pt>
    <dgm:pt modelId="{412E3834-80BF-448E-92B5-97765BDC7DC5}" type="sibTrans" cxnId="{CAC20C99-6343-4359-918C-76B458F9074E}">
      <dgm:prSet/>
      <dgm:spPr/>
      <dgm:t>
        <a:bodyPr/>
        <a:lstStyle/>
        <a:p>
          <a:endParaRPr lang="en-US"/>
        </a:p>
      </dgm:t>
    </dgm:pt>
    <dgm:pt modelId="{BAB8D1D0-8192-45E4-BEB6-48ED6F7F5795}">
      <dgm:prSet phldrT="[Text]"/>
      <dgm:spPr/>
      <dgm:t>
        <a:bodyPr/>
        <a:lstStyle/>
        <a:p>
          <a:r>
            <a:rPr lang="en-US" dirty="0" smtClean="0"/>
            <a:t>SMS Security is a concern</a:t>
          </a:r>
          <a:endParaRPr lang="en-US" dirty="0"/>
        </a:p>
      </dgm:t>
    </dgm:pt>
    <dgm:pt modelId="{F85FAD53-7EC3-48AD-A12C-F468B73B5CE6}" type="parTrans" cxnId="{3207410F-D05E-4512-9DDE-951DF6BA0A00}">
      <dgm:prSet/>
      <dgm:spPr/>
      <dgm:t>
        <a:bodyPr/>
        <a:lstStyle/>
        <a:p>
          <a:endParaRPr lang="en-US"/>
        </a:p>
      </dgm:t>
    </dgm:pt>
    <dgm:pt modelId="{CDD7EDE8-20B2-45FB-B1A3-856F2595349E}" type="sibTrans" cxnId="{3207410F-D05E-4512-9DDE-951DF6BA0A00}">
      <dgm:prSet/>
      <dgm:spPr/>
      <dgm:t>
        <a:bodyPr/>
        <a:lstStyle/>
        <a:p>
          <a:endParaRPr lang="en-US"/>
        </a:p>
      </dgm:t>
    </dgm:pt>
    <dgm:pt modelId="{CD5A3B9F-055E-4718-9873-0278AA49587E}">
      <dgm:prSet phldrT="[Text]"/>
      <dgm:spPr/>
      <dgm:t>
        <a:bodyPr/>
        <a:lstStyle/>
        <a:p>
          <a:r>
            <a:rPr lang="en-US" dirty="0" smtClean="0"/>
            <a:t>One device for token generation and other to key-in the token</a:t>
          </a:r>
          <a:endParaRPr lang="en-US" dirty="0"/>
        </a:p>
      </dgm:t>
    </dgm:pt>
    <dgm:pt modelId="{488F1AB4-15FC-45E0-A213-B0C0D798D42F}" type="parTrans" cxnId="{63E4A2BE-2EAD-44BF-8A5C-5E824020A429}">
      <dgm:prSet/>
      <dgm:spPr/>
      <dgm:t>
        <a:bodyPr/>
        <a:lstStyle/>
        <a:p>
          <a:endParaRPr lang="en-US"/>
        </a:p>
      </dgm:t>
    </dgm:pt>
    <dgm:pt modelId="{5157DD49-003F-48D1-9D88-C8160F2FCEDD}" type="sibTrans" cxnId="{63E4A2BE-2EAD-44BF-8A5C-5E824020A429}">
      <dgm:prSet/>
      <dgm:spPr/>
      <dgm:t>
        <a:bodyPr/>
        <a:lstStyle/>
        <a:p>
          <a:endParaRPr lang="en-US"/>
        </a:p>
      </dgm:t>
    </dgm:pt>
    <dgm:pt modelId="{68C54A1E-3564-42B8-AB56-3EF529B8E591}" type="pres">
      <dgm:prSet presAssocID="{BADE6541-3B90-49C6-890F-A83C7D2DDFD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4ED0053-EB4C-4110-BA04-D7AD27C08B62}" type="pres">
      <dgm:prSet presAssocID="{5C03E653-B1B7-4746-B4BE-D706D38A6534}" presName="linNode" presStyleCnt="0"/>
      <dgm:spPr/>
    </dgm:pt>
    <dgm:pt modelId="{93DCF3AF-E39C-48EA-9704-A73D592F20D7}" type="pres">
      <dgm:prSet presAssocID="{5C03E653-B1B7-4746-B4BE-D706D38A6534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1D487-C2D2-40A2-998C-A85BDC8A37D7}" type="pres">
      <dgm:prSet presAssocID="{5C03E653-B1B7-4746-B4BE-D706D38A6534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88CCC-AE04-407E-9EAD-E0896BDF0330}" type="pres">
      <dgm:prSet presAssocID="{04F783C1-E00B-4F2B-B2D4-1CD506FE06A9}" presName="spacing" presStyleCnt="0"/>
      <dgm:spPr/>
    </dgm:pt>
    <dgm:pt modelId="{7780B498-591F-4438-9232-9DD3A7202546}" type="pres">
      <dgm:prSet presAssocID="{1C82AEDC-306A-440C-8CBC-0AD7F8FFE499}" presName="linNode" presStyleCnt="0"/>
      <dgm:spPr/>
    </dgm:pt>
    <dgm:pt modelId="{C67191B9-F973-40EF-818E-EC56C844ED9E}" type="pres">
      <dgm:prSet presAssocID="{1C82AEDC-306A-440C-8CBC-0AD7F8FFE499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52F53-CF0A-4099-9BD4-FD457648E38A}" type="pres">
      <dgm:prSet presAssocID="{1C82AEDC-306A-440C-8CBC-0AD7F8FFE499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6429F-8D24-40C1-A639-9682ED2CB93B}" type="pres">
      <dgm:prSet presAssocID="{B722398F-011E-412F-B5FC-7D47331DAA6B}" presName="spacing" presStyleCnt="0"/>
      <dgm:spPr/>
    </dgm:pt>
    <dgm:pt modelId="{81B25B9C-8455-4216-A88B-EAF91A0659BA}" type="pres">
      <dgm:prSet presAssocID="{1C78E3F2-A65D-427E-9FEB-53C2269495AF}" presName="linNode" presStyleCnt="0"/>
      <dgm:spPr/>
    </dgm:pt>
    <dgm:pt modelId="{9B3E500F-1FCA-41E1-A2E4-B2B77CBADD93}" type="pres">
      <dgm:prSet presAssocID="{1C78E3F2-A65D-427E-9FEB-53C2269495AF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B6019-C4B0-437B-A22B-226593B81386}" type="pres">
      <dgm:prSet presAssocID="{1C78E3F2-A65D-427E-9FEB-53C2269495AF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C35454-943E-48B1-BDF0-421AAE1448C7}" type="presOf" srcId="{5C03E653-B1B7-4746-B4BE-D706D38A6534}" destId="{93DCF3AF-E39C-48EA-9704-A73D592F20D7}" srcOrd="0" destOrd="0" presId="urn:microsoft.com/office/officeart/2005/8/layout/vList6"/>
    <dgm:cxn modelId="{15E4E05F-4A03-4E1B-A27A-469DEBEA41EC}" type="presOf" srcId="{BAB8D1D0-8192-45E4-BEB6-48ED6F7F5795}" destId="{5CE52F53-CF0A-4099-9BD4-FD457648E38A}" srcOrd="0" destOrd="0" presId="urn:microsoft.com/office/officeart/2005/8/layout/vList6"/>
    <dgm:cxn modelId="{1F09458C-D07B-4810-AC5E-5AD0A963B386}" type="presOf" srcId="{31E87B1C-2065-4D0E-8B63-A41949893B77}" destId="{8ED1D487-C2D2-40A2-998C-A85BDC8A37D7}" srcOrd="0" destOrd="0" presId="urn:microsoft.com/office/officeart/2005/8/layout/vList6"/>
    <dgm:cxn modelId="{52A0EC9C-F475-4218-83B5-BDF82F0B159C}" srcId="{BADE6541-3B90-49C6-890F-A83C7D2DDFDA}" destId="{1C82AEDC-306A-440C-8CBC-0AD7F8FFE499}" srcOrd="1" destOrd="0" parTransId="{656B73C0-EB98-4FA0-9D7E-1C745710082C}" sibTransId="{B722398F-011E-412F-B5FC-7D47331DAA6B}"/>
    <dgm:cxn modelId="{102F53A5-835D-4D4A-9E0E-B00263510BC6}" type="presOf" srcId="{1C82AEDC-306A-440C-8CBC-0AD7F8FFE499}" destId="{C67191B9-F973-40EF-818E-EC56C844ED9E}" srcOrd="0" destOrd="0" presId="urn:microsoft.com/office/officeart/2005/8/layout/vList6"/>
    <dgm:cxn modelId="{F3FBD9BA-C48B-4962-A8E8-2FACC9C11368}" srcId="{BADE6541-3B90-49C6-890F-A83C7D2DDFDA}" destId="{5C03E653-B1B7-4746-B4BE-D706D38A6534}" srcOrd="0" destOrd="0" parTransId="{8FB09E7A-02F2-40AC-8000-CDD0C9DA126B}" sibTransId="{04F783C1-E00B-4F2B-B2D4-1CD506FE06A9}"/>
    <dgm:cxn modelId="{5DC088DF-48D9-4689-B811-F664CAB74A42}" type="presOf" srcId="{CD5A3B9F-055E-4718-9873-0278AA49587E}" destId="{08CB6019-C4B0-437B-A22B-226593B81386}" srcOrd="0" destOrd="0" presId="urn:microsoft.com/office/officeart/2005/8/layout/vList6"/>
    <dgm:cxn modelId="{CAC20C99-6343-4359-918C-76B458F9074E}" srcId="{5C03E653-B1B7-4746-B4BE-D706D38A6534}" destId="{31E87B1C-2065-4D0E-8B63-A41949893B77}" srcOrd="0" destOrd="0" parTransId="{BE0DEEE1-94A7-4A9D-9C36-C86AD9398668}" sibTransId="{412E3834-80BF-448E-92B5-97765BDC7DC5}"/>
    <dgm:cxn modelId="{63E4A2BE-2EAD-44BF-8A5C-5E824020A429}" srcId="{1C78E3F2-A65D-427E-9FEB-53C2269495AF}" destId="{CD5A3B9F-055E-4718-9873-0278AA49587E}" srcOrd="0" destOrd="0" parTransId="{488F1AB4-15FC-45E0-A213-B0C0D798D42F}" sibTransId="{5157DD49-003F-48D1-9D88-C8160F2FCEDD}"/>
    <dgm:cxn modelId="{3207410F-D05E-4512-9DDE-951DF6BA0A00}" srcId="{1C82AEDC-306A-440C-8CBC-0AD7F8FFE499}" destId="{BAB8D1D0-8192-45E4-BEB6-48ED6F7F5795}" srcOrd="0" destOrd="0" parTransId="{F85FAD53-7EC3-48AD-A12C-F468B73B5CE6}" sibTransId="{CDD7EDE8-20B2-45FB-B1A3-856F2595349E}"/>
    <dgm:cxn modelId="{6EF8D483-17E1-40A6-A289-E91A134E699C}" type="presOf" srcId="{1C78E3F2-A65D-427E-9FEB-53C2269495AF}" destId="{9B3E500F-1FCA-41E1-A2E4-B2B77CBADD93}" srcOrd="0" destOrd="0" presId="urn:microsoft.com/office/officeart/2005/8/layout/vList6"/>
    <dgm:cxn modelId="{98C3EA2A-285B-431E-A1EE-E121B1E023CB}" srcId="{BADE6541-3B90-49C6-890F-A83C7D2DDFDA}" destId="{1C78E3F2-A65D-427E-9FEB-53C2269495AF}" srcOrd="2" destOrd="0" parTransId="{371E6BF8-92D8-45BB-9593-E612A1359E55}" sibTransId="{A3D18D66-3C37-4496-82E4-120AFD95627F}"/>
    <dgm:cxn modelId="{332A86F8-FEBE-4FE8-946A-D53DE00108DF}" type="presOf" srcId="{BADE6541-3B90-49C6-890F-A83C7D2DDFDA}" destId="{68C54A1E-3564-42B8-AB56-3EF529B8E591}" srcOrd="0" destOrd="0" presId="urn:microsoft.com/office/officeart/2005/8/layout/vList6"/>
    <dgm:cxn modelId="{940C61FB-5FC7-4715-8638-D0DE19AB6CF9}" type="presParOf" srcId="{68C54A1E-3564-42B8-AB56-3EF529B8E591}" destId="{84ED0053-EB4C-4110-BA04-D7AD27C08B62}" srcOrd="0" destOrd="0" presId="urn:microsoft.com/office/officeart/2005/8/layout/vList6"/>
    <dgm:cxn modelId="{CFDB3DAC-19C8-47D1-9A72-6722D5C54578}" type="presParOf" srcId="{84ED0053-EB4C-4110-BA04-D7AD27C08B62}" destId="{93DCF3AF-E39C-48EA-9704-A73D592F20D7}" srcOrd="0" destOrd="0" presId="urn:microsoft.com/office/officeart/2005/8/layout/vList6"/>
    <dgm:cxn modelId="{227C22BC-7150-4E48-9161-F4EF26B94632}" type="presParOf" srcId="{84ED0053-EB4C-4110-BA04-D7AD27C08B62}" destId="{8ED1D487-C2D2-40A2-998C-A85BDC8A37D7}" srcOrd="1" destOrd="0" presId="urn:microsoft.com/office/officeart/2005/8/layout/vList6"/>
    <dgm:cxn modelId="{1989E697-A159-4BB3-9E37-02CF50AD27E0}" type="presParOf" srcId="{68C54A1E-3564-42B8-AB56-3EF529B8E591}" destId="{69688CCC-AE04-407E-9EAD-E0896BDF0330}" srcOrd="1" destOrd="0" presId="urn:microsoft.com/office/officeart/2005/8/layout/vList6"/>
    <dgm:cxn modelId="{5D6E21C7-7268-41BF-A264-D532456C0160}" type="presParOf" srcId="{68C54A1E-3564-42B8-AB56-3EF529B8E591}" destId="{7780B498-591F-4438-9232-9DD3A7202546}" srcOrd="2" destOrd="0" presId="urn:microsoft.com/office/officeart/2005/8/layout/vList6"/>
    <dgm:cxn modelId="{5F724EF1-1854-4725-8D57-3E372E4097C3}" type="presParOf" srcId="{7780B498-591F-4438-9232-9DD3A7202546}" destId="{C67191B9-F973-40EF-818E-EC56C844ED9E}" srcOrd="0" destOrd="0" presId="urn:microsoft.com/office/officeart/2005/8/layout/vList6"/>
    <dgm:cxn modelId="{278A3BE3-6A3A-49D5-8ACF-09DA057BFFAB}" type="presParOf" srcId="{7780B498-591F-4438-9232-9DD3A7202546}" destId="{5CE52F53-CF0A-4099-9BD4-FD457648E38A}" srcOrd="1" destOrd="0" presId="urn:microsoft.com/office/officeart/2005/8/layout/vList6"/>
    <dgm:cxn modelId="{283CF5DC-02F2-45E7-BD97-F6BBA98356CC}" type="presParOf" srcId="{68C54A1E-3564-42B8-AB56-3EF529B8E591}" destId="{74C6429F-8D24-40C1-A639-9682ED2CB93B}" srcOrd="3" destOrd="0" presId="urn:microsoft.com/office/officeart/2005/8/layout/vList6"/>
    <dgm:cxn modelId="{7FE739FC-3FB3-4398-A513-7DF730CEDDFE}" type="presParOf" srcId="{68C54A1E-3564-42B8-AB56-3EF529B8E591}" destId="{81B25B9C-8455-4216-A88B-EAF91A0659BA}" srcOrd="4" destOrd="0" presId="urn:microsoft.com/office/officeart/2005/8/layout/vList6"/>
    <dgm:cxn modelId="{81952B8B-14B1-408F-8548-485A3FF67ED3}" type="presParOf" srcId="{81B25B9C-8455-4216-A88B-EAF91A0659BA}" destId="{9B3E500F-1FCA-41E1-A2E4-B2B77CBADD93}" srcOrd="0" destOrd="0" presId="urn:microsoft.com/office/officeart/2005/8/layout/vList6"/>
    <dgm:cxn modelId="{6A222B7B-DE69-4672-9EA5-E6D74B97D0D9}" type="presParOf" srcId="{81B25B9C-8455-4216-A88B-EAF91A0659BA}" destId="{08CB6019-C4B0-437B-A22B-226593B8138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A515D6-097A-490F-99BB-5FDAAD60E489}" type="doc">
      <dgm:prSet loTypeId="urn:microsoft.com/office/officeart/2005/8/layout/arrow2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ED39AB01-8FB9-4238-AF95-821D321E2580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Login to account</a:t>
          </a:r>
          <a:endParaRPr lang="en-US" dirty="0">
            <a:solidFill>
              <a:schemeClr val="bg1"/>
            </a:solidFill>
          </a:endParaRPr>
        </a:p>
      </dgm:t>
    </dgm:pt>
    <dgm:pt modelId="{3988F6BA-56B4-4917-9AF5-F49A774D5AD4}" type="parTrans" cxnId="{D3C09320-2A81-4CCC-8B5D-BCC3954D4311}">
      <dgm:prSet/>
      <dgm:spPr/>
      <dgm:t>
        <a:bodyPr/>
        <a:lstStyle/>
        <a:p>
          <a:endParaRPr lang="en-US"/>
        </a:p>
      </dgm:t>
    </dgm:pt>
    <dgm:pt modelId="{361CC3C9-DFB9-4C60-8BA1-2DA21B442118}" type="sibTrans" cxnId="{D3C09320-2A81-4CCC-8B5D-BCC3954D4311}">
      <dgm:prSet/>
      <dgm:spPr/>
      <dgm:t>
        <a:bodyPr/>
        <a:lstStyle/>
        <a:p>
          <a:endParaRPr lang="en-US"/>
        </a:p>
      </dgm:t>
    </dgm:pt>
    <dgm:pt modelId="{2C9572F7-D64B-4706-8462-27F6A135E0B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Change address</a:t>
          </a:r>
          <a:endParaRPr lang="en-US" dirty="0">
            <a:solidFill>
              <a:schemeClr val="bg1"/>
            </a:solidFill>
          </a:endParaRPr>
        </a:p>
      </dgm:t>
    </dgm:pt>
    <dgm:pt modelId="{7F2C15CE-1CD1-43BA-9F92-9F82C6B45863}" type="parTrans" cxnId="{A5ACAFFD-DB0E-4B82-A5C2-3487C60B4F1A}">
      <dgm:prSet/>
      <dgm:spPr/>
      <dgm:t>
        <a:bodyPr/>
        <a:lstStyle/>
        <a:p>
          <a:endParaRPr lang="en-US"/>
        </a:p>
      </dgm:t>
    </dgm:pt>
    <dgm:pt modelId="{D03CCA01-9F0D-443D-AB6C-1CB484C50719}" type="sibTrans" cxnId="{A5ACAFFD-DB0E-4B82-A5C2-3487C60B4F1A}">
      <dgm:prSet/>
      <dgm:spPr/>
      <dgm:t>
        <a:bodyPr/>
        <a:lstStyle/>
        <a:p>
          <a:endParaRPr lang="en-US"/>
        </a:p>
      </dgm:t>
    </dgm:pt>
    <dgm:pt modelId="{24D07E22-A5F2-47EA-8EC7-5C3568B12F1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Transfer $100</a:t>
          </a:r>
          <a:endParaRPr lang="en-US" dirty="0">
            <a:solidFill>
              <a:schemeClr val="bg1"/>
            </a:solidFill>
          </a:endParaRPr>
        </a:p>
      </dgm:t>
    </dgm:pt>
    <dgm:pt modelId="{2EC01FD2-3DA8-4074-9716-CCE9E37BC67D}" type="parTrans" cxnId="{77ADA713-FB17-403C-A57E-E94665A9ED5B}">
      <dgm:prSet/>
      <dgm:spPr/>
      <dgm:t>
        <a:bodyPr/>
        <a:lstStyle/>
        <a:p>
          <a:endParaRPr lang="en-US"/>
        </a:p>
      </dgm:t>
    </dgm:pt>
    <dgm:pt modelId="{51E163F9-B162-44B0-97B7-40403677EC15}" type="sibTrans" cxnId="{77ADA713-FB17-403C-A57E-E94665A9ED5B}">
      <dgm:prSet/>
      <dgm:spPr/>
      <dgm:t>
        <a:bodyPr/>
        <a:lstStyle/>
        <a:p>
          <a:endParaRPr lang="en-US"/>
        </a:p>
      </dgm:t>
    </dgm:pt>
    <dgm:pt modelId="{0DC90A81-AE20-4291-A7C6-90F79617711B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Transfer $10000</a:t>
          </a:r>
          <a:endParaRPr lang="en-US" dirty="0">
            <a:solidFill>
              <a:schemeClr val="bg1"/>
            </a:solidFill>
          </a:endParaRPr>
        </a:p>
      </dgm:t>
    </dgm:pt>
    <dgm:pt modelId="{7B40087F-75F4-4D59-9AC4-E021598FF234}" type="parTrans" cxnId="{CB3CE7E7-F574-47E1-822D-077AA3E1D384}">
      <dgm:prSet/>
      <dgm:spPr/>
      <dgm:t>
        <a:bodyPr/>
        <a:lstStyle/>
        <a:p>
          <a:endParaRPr lang="en-US"/>
        </a:p>
      </dgm:t>
    </dgm:pt>
    <dgm:pt modelId="{19695C3C-78CD-4BB2-9689-E6BBFDDA20DD}" type="sibTrans" cxnId="{CB3CE7E7-F574-47E1-822D-077AA3E1D384}">
      <dgm:prSet/>
      <dgm:spPr/>
      <dgm:t>
        <a:bodyPr/>
        <a:lstStyle/>
        <a:p>
          <a:endParaRPr lang="en-US"/>
        </a:p>
      </dgm:t>
    </dgm:pt>
    <dgm:pt modelId="{91AB7F74-5856-47B4-8F9C-BEB9AB97F62D}" type="pres">
      <dgm:prSet presAssocID="{FFA515D6-097A-490F-99BB-5FDAAD60E489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1516EF-D776-4F43-80D3-2E2A8A164D66}" type="pres">
      <dgm:prSet presAssocID="{FFA515D6-097A-490F-99BB-5FDAAD60E489}" presName="arrow" presStyleLbl="bgShp" presStyleIdx="0" presStyleCnt="1"/>
      <dgm:spPr/>
    </dgm:pt>
    <dgm:pt modelId="{31EC7FF9-B02F-45DD-8383-65D37B1A7D0A}" type="pres">
      <dgm:prSet presAssocID="{FFA515D6-097A-490F-99BB-5FDAAD60E489}" presName="arrowDiagram4" presStyleCnt="0"/>
      <dgm:spPr/>
    </dgm:pt>
    <dgm:pt modelId="{13BE7AF5-08CB-433B-8138-47373EA15FEF}" type="pres">
      <dgm:prSet presAssocID="{ED39AB01-8FB9-4238-AF95-821D321E2580}" presName="bullet4a" presStyleLbl="node1" presStyleIdx="0" presStyleCnt="4"/>
      <dgm:spPr/>
    </dgm:pt>
    <dgm:pt modelId="{BF4011F6-1FC3-45BE-82E7-90BDE6B1249E}" type="pres">
      <dgm:prSet presAssocID="{ED39AB01-8FB9-4238-AF95-821D321E2580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675AD-E981-4492-87DD-547B215545B9}" type="pres">
      <dgm:prSet presAssocID="{2C9572F7-D64B-4706-8462-27F6A135E0BE}" presName="bullet4b" presStyleLbl="node1" presStyleIdx="1" presStyleCnt="4"/>
      <dgm:spPr/>
    </dgm:pt>
    <dgm:pt modelId="{78F63D96-93AA-4D05-8119-8487DDA7C460}" type="pres">
      <dgm:prSet presAssocID="{2C9572F7-D64B-4706-8462-27F6A135E0BE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260D9-7B47-4B5C-ACF2-C23460E1B67A}" type="pres">
      <dgm:prSet presAssocID="{24D07E22-A5F2-47EA-8EC7-5C3568B12F11}" presName="bullet4c" presStyleLbl="node1" presStyleIdx="2" presStyleCnt="4"/>
      <dgm:spPr/>
    </dgm:pt>
    <dgm:pt modelId="{9D941FBF-58AA-449C-AC9B-8D34A2872789}" type="pres">
      <dgm:prSet presAssocID="{24D07E22-A5F2-47EA-8EC7-5C3568B12F11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6FD60-E804-4101-B1EE-A98FACD8E046}" type="pres">
      <dgm:prSet presAssocID="{0DC90A81-AE20-4291-A7C6-90F79617711B}" presName="bullet4d" presStyleLbl="node1" presStyleIdx="3" presStyleCnt="4"/>
      <dgm:spPr/>
    </dgm:pt>
    <dgm:pt modelId="{7C0811A4-2F55-478D-99FE-1BCBFDA3E3C2}" type="pres">
      <dgm:prSet presAssocID="{0DC90A81-AE20-4291-A7C6-90F79617711B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ADA713-FB17-403C-A57E-E94665A9ED5B}" srcId="{FFA515D6-097A-490F-99BB-5FDAAD60E489}" destId="{24D07E22-A5F2-47EA-8EC7-5C3568B12F11}" srcOrd="2" destOrd="0" parTransId="{2EC01FD2-3DA8-4074-9716-CCE9E37BC67D}" sibTransId="{51E163F9-B162-44B0-97B7-40403677EC15}"/>
    <dgm:cxn modelId="{25CB56E2-7542-419A-B05B-76FF1C0FC597}" type="presOf" srcId="{ED39AB01-8FB9-4238-AF95-821D321E2580}" destId="{BF4011F6-1FC3-45BE-82E7-90BDE6B1249E}" srcOrd="0" destOrd="0" presId="urn:microsoft.com/office/officeart/2005/8/layout/arrow2"/>
    <dgm:cxn modelId="{4C786B21-8A34-4176-9578-8E4B3600E5F6}" type="presOf" srcId="{0DC90A81-AE20-4291-A7C6-90F79617711B}" destId="{7C0811A4-2F55-478D-99FE-1BCBFDA3E3C2}" srcOrd="0" destOrd="0" presId="urn:microsoft.com/office/officeart/2005/8/layout/arrow2"/>
    <dgm:cxn modelId="{A5ACAFFD-DB0E-4B82-A5C2-3487C60B4F1A}" srcId="{FFA515D6-097A-490F-99BB-5FDAAD60E489}" destId="{2C9572F7-D64B-4706-8462-27F6A135E0BE}" srcOrd="1" destOrd="0" parTransId="{7F2C15CE-1CD1-43BA-9F92-9F82C6B45863}" sibTransId="{D03CCA01-9F0D-443D-AB6C-1CB484C50719}"/>
    <dgm:cxn modelId="{0A53860D-441B-466A-8C0E-A95B6A01D8C8}" type="presOf" srcId="{24D07E22-A5F2-47EA-8EC7-5C3568B12F11}" destId="{9D941FBF-58AA-449C-AC9B-8D34A2872789}" srcOrd="0" destOrd="0" presId="urn:microsoft.com/office/officeart/2005/8/layout/arrow2"/>
    <dgm:cxn modelId="{D3C09320-2A81-4CCC-8B5D-BCC3954D4311}" srcId="{FFA515D6-097A-490F-99BB-5FDAAD60E489}" destId="{ED39AB01-8FB9-4238-AF95-821D321E2580}" srcOrd="0" destOrd="0" parTransId="{3988F6BA-56B4-4917-9AF5-F49A774D5AD4}" sibTransId="{361CC3C9-DFB9-4C60-8BA1-2DA21B442118}"/>
    <dgm:cxn modelId="{CB3CE7E7-F574-47E1-822D-077AA3E1D384}" srcId="{FFA515D6-097A-490F-99BB-5FDAAD60E489}" destId="{0DC90A81-AE20-4291-A7C6-90F79617711B}" srcOrd="3" destOrd="0" parTransId="{7B40087F-75F4-4D59-9AC4-E021598FF234}" sibTransId="{19695C3C-78CD-4BB2-9689-E6BBFDDA20DD}"/>
    <dgm:cxn modelId="{6085C94D-3889-4B7F-A92A-EFFA7D59EBF5}" type="presOf" srcId="{FFA515D6-097A-490F-99BB-5FDAAD60E489}" destId="{91AB7F74-5856-47B4-8F9C-BEB9AB97F62D}" srcOrd="0" destOrd="0" presId="urn:microsoft.com/office/officeart/2005/8/layout/arrow2"/>
    <dgm:cxn modelId="{8EA1EE24-2D3D-4896-A2DE-8E8A72FAD32A}" type="presOf" srcId="{2C9572F7-D64B-4706-8462-27F6A135E0BE}" destId="{78F63D96-93AA-4D05-8119-8487DDA7C460}" srcOrd="0" destOrd="0" presId="urn:microsoft.com/office/officeart/2005/8/layout/arrow2"/>
    <dgm:cxn modelId="{377B470B-153F-417C-B8F8-FDE590BD156C}" type="presParOf" srcId="{91AB7F74-5856-47B4-8F9C-BEB9AB97F62D}" destId="{BE1516EF-D776-4F43-80D3-2E2A8A164D66}" srcOrd="0" destOrd="0" presId="urn:microsoft.com/office/officeart/2005/8/layout/arrow2"/>
    <dgm:cxn modelId="{1B161C20-3F1E-476C-99AC-62F865978C2A}" type="presParOf" srcId="{91AB7F74-5856-47B4-8F9C-BEB9AB97F62D}" destId="{31EC7FF9-B02F-45DD-8383-65D37B1A7D0A}" srcOrd="1" destOrd="0" presId="urn:microsoft.com/office/officeart/2005/8/layout/arrow2"/>
    <dgm:cxn modelId="{49AFE72F-4819-4ED5-BF1B-1E019499C6F1}" type="presParOf" srcId="{31EC7FF9-B02F-45DD-8383-65D37B1A7D0A}" destId="{13BE7AF5-08CB-433B-8138-47373EA15FEF}" srcOrd="0" destOrd="0" presId="urn:microsoft.com/office/officeart/2005/8/layout/arrow2"/>
    <dgm:cxn modelId="{710DE98B-92A8-4DB5-9780-CE1611EA60CF}" type="presParOf" srcId="{31EC7FF9-B02F-45DD-8383-65D37B1A7D0A}" destId="{BF4011F6-1FC3-45BE-82E7-90BDE6B1249E}" srcOrd="1" destOrd="0" presId="urn:microsoft.com/office/officeart/2005/8/layout/arrow2"/>
    <dgm:cxn modelId="{C5FC817E-09B3-4711-9A28-BBF491043B0C}" type="presParOf" srcId="{31EC7FF9-B02F-45DD-8383-65D37B1A7D0A}" destId="{5F7675AD-E981-4492-87DD-547B215545B9}" srcOrd="2" destOrd="0" presId="urn:microsoft.com/office/officeart/2005/8/layout/arrow2"/>
    <dgm:cxn modelId="{3F9D876B-64EC-41F0-AF9A-CBBB356776D0}" type="presParOf" srcId="{31EC7FF9-B02F-45DD-8383-65D37B1A7D0A}" destId="{78F63D96-93AA-4D05-8119-8487DDA7C460}" srcOrd="3" destOrd="0" presId="urn:microsoft.com/office/officeart/2005/8/layout/arrow2"/>
    <dgm:cxn modelId="{141F7168-B54C-488C-9272-2735EF2CB039}" type="presParOf" srcId="{31EC7FF9-B02F-45DD-8383-65D37B1A7D0A}" destId="{7CF260D9-7B47-4B5C-ACF2-C23460E1B67A}" srcOrd="4" destOrd="0" presId="urn:microsoft.com/office/officeart/2005/8/layout/arrow2"/>
    <dgm:cxn modelId="{A8AEF2D2-DDAF-46EB-898B-596760C6105C}" type="presParOf" srcId="{31EC7FF9-B02F-45DD-8383-65D37B1A7D0A}" destId="{9D941FBF-58AA-449C-AC9B-8D34A2872789}" srcOrd="5" destOrd="0" presId="urn:microsoft.com/office/officeart/2005/8/layout/arrow2"/>
    <dgm:cxn modelId="{B5E96E32-1A09-4874-A7F0-DEAAFF7D0BAE}" type="presParOf" srcId="{31EC7FF9-B02F-45DD-8383-65D37B1A7D0A}" destId="{D936FD60-E804-4101-B1EE-A98FACD8E046}" srcOrd="6" destOrd="0" presId="urn:microsoft.com/office/officeart/2005/8/layout/arrow2"/>
    <dgm:cxn modelId="{0B9772C9-1673-4C69-89E3-CE32C9E03584}" type="presParOf" srcId="{31EC7FF9-B02F-45DD-8383-65D37B1A7D0A}" destId="{7C0811A4-2F55-478D-99FE-1BCBFDA3E3C2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6DA66D-A6CD-4061-BED4-375842AA175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BEDF682-D4CB-4D76-A046-51D73F8A294A}">
      <dgm:prSet phldrT="[Text]"/>
      <dgm:spPr/>
      <dgm:t>
        <a:bodyPr/>
        <a:lstStyle/>
        <a:p>
          <a:r>
            <a:rPr lang="en-US" dirty="0" smtClean="0"/>
            <a:t>Metadata service to define authenticator Model</a:t>
          </a:r>
          <a:endParaRPr lang="en-US" dirty="0"/>
        </a:p>
      </dgm:t>
    </dgm:pt>
    <dgm:pt modelId="{FFDB217C-86D5-4B09-8172-B253319C733D}" type="parTrans" cxnId="{10885C90-A97B-4FAC-B634-A19E75BF03DA}">
      <dgm:prSet/>
      <dgm:spPr/>
      <dgm:t>
        <a:bodyPr/>
        <a:lstStyle/>
        <a:p>
          <a:endParaRPr lang="en-US"/>
        </a:p>
      </dgm:t>
    </dgm:pt>
    <dgm:pt modelId="{624871BD-1A7D-443B-A932-9DE61A991ED9}" type="sibTrans" cxnId="{10885C90-A97B-4FAC-B634-A19E75BF03DA}">
      <dgm:prSet/>
      <dgm:spPr/>
      <dgm:t>
        <a:bodyPr/>
        <a:lstStyle/>
        <a:p>
          <a:endParaRPr lang="en-US"/>
        </a:p>
      </dgm:t>
    </dgm:pt>
    <dgm:pt modelId="{414C5A6F-47B3-48FD-B035-A545A20903C9}">
      <dgm:prSet phldrT="[Text]"/>
      <dgm:spPr/>
      <dgm:t>
        <a:bodyPr/>
        <a:lstStyle/>
        <a:p>
          <a:r>
            <a:rPr lang="en-US" dirty="0" smtClean="0"/>
            <a:t>Define policy for acceptable authenticators at server </a:t>
          </a:r>
          <a:endParaRPr lang="en-US" dirty="0"/>
        </a:p>
      </dgm:t>
    </dgm:pt>
    <dgm:pt modelId="{21F687A1-6282-4680-836F-DC8F04F13AE3}" type="parTrans" cxnId="{46B2BDA5-6E23-4321-93BD-F0FE301B3057}">
      <dgm:prSet/>
      <dgm:spPr/>
      <dgm:t>
        <a:bodyPr/>
        <a:lstStyle/>
        <a:p>
          <a:endParaRPr lang="en-US"/>
        </a:p>
      </dgm:t>
    </dgm:pt>
    <dgm:pt modelId="{D4EA2D2D-4666-4531-AA49-C9C5B6F11C99}" type="sibTrans" cxnId="{46B2BDA5-6E23-4321-93BD-F0FE301B3057}">
      <dgm:prSet/>
      <dgm:spPr/>
      <dgm:t>
        <a:bodyPr/>
        <a:lstStyle/>
        <a:p>
          <a:endParaRPr lang="en-US"/>
        </a:p>
      </dgm:t>
    </dgm:pt>
    <dgm:pt modelId="{4540D42F-8E4C-4E0B-B5F3-A1532F6B9E0F}">
      <dgm:prSet phldrT="[Text]"/>
      <dgm:spPr/>
      <dgm:t>
        <a:bodyPr/>
        <a:lstStyle/>
        <a:p>
          <a:r>
            <a:rPr lang="en-US" dirty="0" smtClean="0"/>
            <a:t>Stores only public keys at server (no secrets)</a:t>
          </a:r>
          <a:endParaRPr lang="en-US" dirty="0"/>
        </a:p>
      </dgm:t>
    </dgm:pt>
    <dgm:pt modelId="{2742F270-B94E-4D7B-A4B4-99BE42EF62E6}" type="parTrans" cxnId="{C0141061-077E-49DB-8F20-5A66C0BAD20B}">
      <dgm:prSet/>
      <dgm:spPr/>
      <dgm:t>
        <a:bodyPr/>
        <a:lstStyle/>
        <a:p>
          <a:endParaRPr lang="en-US"/>
        </a:p>
      </dgm:t>
    </dgm:pt>
    <dgm:pt modelId="{99D8637A-BD54-48CD-A943-1705BA9BD3B2}" type="sibTrans" cxnId="{C0141061-077E-49DB-8F20-5A66C0BAD20B}">
      <dgm:prSet/>
      <dgm:spPr/>
      <dgm:t>
        <a:bodyPr/>
        <a:lstStyle/>
        <a:p>
          <a:endParaRPr lang="en-US"/>
        </a:p>
      </dgm:t>
    </dgm:pt>
    <dgm:pt modelId="{3971104F-820A-4AA4-B531-8967430F5F03}">
      <dgm:prSet phldrT="[Text]"/>
      <dgm:spPr/>
      <dgm:t>
        <a:bodyPr/>
        <a:lstStyle/>
        <a:p>
          <a:r>
            <a:rPr lang="en-US" dirty="0" smtClean="0"/>
            <a:t>Use </a:t>
          </a:r>
          <a:r>
            <a:rPr lang="en-US" dirty="0" smtClean="0"/>
            <a:t>TLS channel </a:t>
          </a:r>
          <a:r>
            <a:rPr lang="en-US" dirty="0" smtClean="0"/>
            <a:t>binding to protect against MITM</a:t>
          </a:r>
          <a:endParaRPr lang="en-US" dirty="0"/>
        </a:p>
      </dgm:t>
    </dgm:pt>
    <dgm:pt modelId="{169925FE-DDA4-41A0-95F0-4BE5EB832974}" type="parTrans" cxnId="{A8545F4F-7FE3-4BF4-9C64-E6B465AEDA35}">
      <dgm:prSet/>
      <dgm:spPr/>
      <dgm:t>
        <a:bodyPr/>
        <a:lstStyle/>
        <a:p>
          <a:endParaRPr lang="en-US"/>
        </a:p>
      </dgm:t>
    </dgm:pt>
    <dgm:pt modelId="{C6D33197-3A12-4F65-92CF-E03C0D4F6D05}" type="sibTrans" cxnId="{A8545F4F-7FE3-4BF4-9C64-E6B465AEDA35}">
      <dgm:prSet/>
      <dgm:spPr/>
      <dgm:t>
        <a:bodyPr/>
        <a:lstStyle/>
        <a:p>
          <a:endParaRPr lang="en-US"/>
        </a:p>
      </dgm:t>
    </dgm:pt>
    <dgm:pt modelId="{40ED6EE3-345F-4DA3-A706-E822CACC7082}">
      <dgm:prSet phldrT="[Text]"/>
      <dgm:spPr/>
      <dgm:t>
        <a:bodyPr/>
        <a:lstStyle/>
        <a:p>
          <a:r>
            <a:rPr lang="en-US" dirty="0" smtClean="0"/>
            <a:t>Separation of User Verification from authentication with server</a:t>
          </a:r>
          <a:endParaRPr lang="en-US" dirty="0"/>
        </a:p>
      </dgm:t>
    </dgm:pt>
    <dgm:pt modelId="{CEC0FA38-B58E-45B8-B5F0-8AA4BEDE9E6B}" type="parTrans" cxnId="{2A58907D-99CE-46AB-A5F8-692EE09975B1}">
      <dgm:prSet/>
      <dgm:spPr/>
      <dgm:t>
        <a:bodyPr/>
        <a:lstStyle/>
        <a:p>
          <a:endParaRPr lang="en-US"/>
        </a:p>
      </dgm:t>
    </dgm:pt>
    <dgm:pt modelId="{D9CF7A53-521E-444D-9B6B-AC736D5F04C4}" type="sibTrans" cxnId="{2A58907D-99CE-46AB-A5F8-692EE09975B1}">
      <dgm:prSet/>
      <dgm:spPr/>
      <dgm:t>
        <a:bodyPr/>
        <a:lstStyle/>
        <a:p>
          <a:endParaRPr lang="en-US"/>
        </a:p>
      </dgm:t>
    </dgm:pt>
    <dgm:pt modelId="{F1B24BEF-B889-4332-BD8F-F92AA6C65D52}" type="pres">
      <dgm:prSet presAssocID="{A96DA66D-A6CD-4061-BED4-375842AA175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69F36C9-C929-4B3B-A265-63FFED54296A}" type="pres">
      <dgm:prSet presAssocID="{A96DA66D-A6CD-4061-BED4-375842AA175F}" presName="Name1" presStyleCnt="0"/>
      <dgm:spPr/>
    </dgm:pt>
    <dgm:pt modelId="{D18DE9FE-33AE-47C5-BF6A-731B936918E6}" type="pres">
      <dgm:prSet presAssocID="{A96DA66D-A6CD-4061-BED4-375842AA175F}" presName="cycle" presStyleCnt="0"/>
      <dgm:spPr/>
    </dgm:pt>
    <dgm:pt modelId="{A788725E-1AA7-4B4E-A36C-91B8BF260021}" type="pres">
      <dgm:prSet presAssocID="{A96DA66D-A6CD-4061-BED4-375842AA175F}" presName="srcNode" presStyleLbl="node1" presStyleIdx="0" presStyleCnt="5"/>
      <dgm:spPr/>
    </dgm:pt>
    <dgm:pt modelId="{04E982B5-EEF2-447F-AB39-148155A3C75A}" type="pres">
      <dgm:prSet presAssocID="{A96DA66D-A6CD-4061-BED4-375842AA175F}" presName="conn" presStyleLbl="parChTrans1D2" presStyleIdx="0" presStyleCnt="1"/>
      <dgm:spPr/>
      <dgm:t>
        <a:bodyPr/>
        <a:lstStyle/>
        <a:p>
          <a:endParaRPr lang="en-US"/>
        </a:p>
      </dgm:t>
    </dgm:pt>
    <dgm:pt modelId="{4ADBB595-FA95-4F3E-93D3-DE2B1EE513B4}" type="pres">
      <dgm:prSet presAssocID="{A96DA66D-A6CD-4061-BED4-375842AA175F}" presName="extraNode" presStyleLbl="node1" presStyleIdx="0" presStyleCnt="5"/>
      <dgm:spPr/>
    </dgm:pt>
    <dgm:pt modelId="{202ACCC7-B9B5-4677-9631-CF8FD43D5D5E}" type="pres">
      <dgm:prSet presAssocID="{A96DA66D-A6CD-4061-BED4-375842AA175F}" presName="dstNode" presStyleLbl="node1" presStyleIdx="0" presStyleCnt="5"/>
      <dgm:spPr/>
    </dgm:pt>
    <dgm:pt modelId="{D6ADD31E-E493-4D80-8897-FDA50ACCB69A}" type="pres">
      <dgm:prSet presAssocID="{40ED6EE3-345F-4DA3-A706-E822CACC708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094B8-21E5-4E5B-A201-271536CE4F28}" type="pres">
      <dgm:prSet presAssocID="{40ED6EE3-345F-4DA3-A706-E822CACC7082}" presName="accent_1" presStyleCnt="0"/>
      <dgm:spPr/>
    </dgm:pt>
    <dgm:pt modelId="{A437F43B-95BB-4F85-8F9E-5ED2BE41366A}" type="pres">
      <dgm:prSet presAssocID="{40ED6EE3-345F-4DA3-A706-E822CACC7082}" presName="accentRepeatNode" presStyleLbl="solidFgAcc1" presStyleIdx="0" presStyleCnt="5"/>
      <dgm:spPr/>
    </dgm:pt>
    <dgm:pt modelId="{95686C11-F06A-45EC-A56E-6581FBFBCFD3}" type="pres">
      <dgm:prSet presAssocID="{5BEDF682-D4CB-4D76-A046-51D73F8A294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86829-1768-4788-85CA-5068BC9A1461}" type="pres">
      <dgm:prSet presAssocID="{5BEDF682-D4CB-4D76-A046-51D73F8A294A}" presName="accent_2" presStyleCnt="0"/>
      <dgm:spPr/>
    </dgm:pt>
    <dgm:pt modelId="{71170AB0-2E80-474C-9AD3-0E6C4ED91A39}" type="pres">
      <dgm:prSet presAssocID="{5BEDF682-D4CB-4D76-A046-51D73F8A294A}" presName="accentRepeatNode" presStyleLbl="solidFgAcc1" presStyleIdx="1" presStyleCnt="5"/>
      <dgm:spPr/>
    </dgm:pt>
    <dgm:pt modelId="{2094E554-148F-45B3-87FE-ED190977E4DB}" type="pres">
      <dgm:prSet presAssocID="{414C5A6F-47B3-48FD-B035-A545A20903C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3C1EA-A48B-457D-AB0D-E2ECD577E683}" type="pres">
      <dgm:prSet presAssocID="{414C5A6F-47B3-48FD-B035-A545A20903C9}" presName="accent_3" presStyleCnt="0"/>
      <dgm:spPr/>
    </dgm:pt>
    <dgm:pt modelId="{468AC690-B4B8-416D-9274-AF1FA0F158CB}" type="pres">
      <dgm:prSet presAssocID="{414C5A6F-47B3-48FD-B035-A545A20903C9}" presName="accentRepeatNode" presStyleLbl="solidFgAcc1" presStyleIdx="2" presStyleCnt="5"/>
      <dgm:spPr/>
    </dgm:pt>
    <dgm:pt modelId="{05ABD30E-C4AC-48C0-9AC1-7444EB5E4D65}" type="pres">
      <dgm:prSet presAssocID="{4540D42F-8E4C-4E0B-B5F3-A1532F6B9E0F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78407-B9C8-43F8-8171-8460BC7AEA14}" type="pres">
      <dgm:prSet presAssocID="{4540D42F-8E4C-4E0B-B5F3-A1532F6B9E0F}" presName="accent_4" presStyleCnt="0"/>
      <dgm:spPr/>
    </dgm:pt>
    <dgm:pt modelId="{BFCD16F4-3C80-4BED-B0B3-6527099526C5}" type="pres">
      <dgm:prSet presAssocID="{4540D42F-8E4C-4E0B-B5F3-A1532F6B9E0F}" presName="accentRepeatNode" presStyleLbl="solidFgAcc1" presStyleIdx="3" presStyleCnt="5"/>
      <dgm:spPr/>
    </dgm:pt>
    <dgm:pt modelId="{79A52F72-8295-4E73-A425-AF3605B56F68}" type="pres">
      <dgm:prSet presAssocID="{3971104F-820A-4AA4-B531-8967430F5F0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20B6C-6673-4F68-BE26-06F9FB97C5AF}" type="pres">
      <dgm:prSet presAssocID="{3971104F-820A-4AA4-B531-8967430F5F03}" presName="accent_5" presStyleCnt="0"/>
      <dgm:spPr/>
    </dgm:pt>
    <dgm:pt modelId="{52668DD6-E0DF-41D5-9048-9D75157D94DB}" type="pres">
      <dgm:prSet presAssocID="{3971104F-820A-4AA4-B531-8967430F5F03}" presName="accentRepeatNode" presStyleLbl="solidFgAcc1" presStyleIdx="4" presStyleCnt="5"/>
      <dgm:spPr/>
    </dgm:pt>
  </dgm:ptLst>
  <dgm:cxnLst>
    <dgm:cxn modelId="{5274B1CA-9730-4B9E-AAA7-8338171DF50A}" type="presOf" srcId="{A96DA66D-A6CD-4061-BED4-375842AA175F}" destId="{F1B24BEF-B889-4332-BD8F-F92AA6C65D52}" srcOrd="0" destOrd="0" presId="urn:microsoft.com/office/officeart/2008/layout/VerticalCurvedList"/>
    <dgm:cxn modelId="{6A903B68-A411-44CA-B7BB-1EB1880ECC8C}" type="presOf" srcId="{40ED6EE3-345F-4DA3-A706-E822CACC7082}" destId="{D6ADD31E-E493-4D80-8897-FDA50ACCB69A}" srcOrd="0" destOrd="0" presId="urn:microsoft.com/office/officeart/2008/layout/VerticalCurvedList"/>
    <dgm:cxn modelId="{677F773F-8F78-4288-95AC-E3BAA341492F}" type="presOf" srcId="{414C5A6F-47B3-48FD-B035-A545A20903C9}" destId="{2094E554-148F-45B3-87FE-ED190977E4DB}" srcOrd="0" destOrd="0" presId="urn:microsoft.com/office/officeart/2008/layout/VerticalCurvedList"/>
    <dgm:cxn modelId="{46B2BDA5-6E23-4321-93BD-F0FE301B3057}" srcId="{A96DA66D-A6CD-4061-BED4-375842AA175F}" destId="{414C5A6F-47B3-48FD-B035-A545A20903C9}" srcOrd="2" destOrd="0" parTransId="{21F687A1-6282-4680-836F-DC8F04F13AE3}" sibTransId="{D4EA2D2D-4666-4531-AA49-C9C5B6F11C99}"/>
    <dgm:cxn modelId="{232FA9F0-4F65-41D4-B043-4C2F061899DD}" type="presOf" srcId="{4540D42F-8E4C-4E0B-B5F3-A1532F6B9E0F}" destId="{05ABD30E-C4AC-48C0-9AC1-7444EB5E4D65}" srcOrd="0" destOrd="0" presId="urn:microsoft.com/office/officeart/2008/layout/VerticalCurvedList"/>
    <dgm:cxn modelId="{2A58907D-99CE-46AB-A5F8-692EE09975B1}" srcId="{A96DA66D-A6CD-4061-BED4-375842AA175F}" destId="{40ED6EE3-345F-4DA3-A706-E822CACC7082}" srcOrd="0" destOrd="0" parTransId="{CEC0FA38-B58E-45B8-B5F0-8AA4BEDE9E6B}" sibTransId="{D9CF7A53-521E-444D-9B6B-AC736D5F04C4}"/>
    <dgm:cxn modelId="{C0141061-077E-49DB-8F20-5A66C0BAD20B}" srcId="{A96DA66D-A6CD-4061-BED4-375842AA175F}" destId="{4540D42F-8E4C-4E0B-B5F3-A1532F6B9E0F}" srcOrd="3" destOrd="0" parTransId="{2742F270-B94E-4D7B-A4B4-99BE42EF62E6}" sibTransId="{99D8637A-BD54-48CD-A943-1705BA9BD3B2}"/>
    <dgm:cxn modelId="{10885C90-A97B-4FAC-B634-A19E75BF03DA}" srcId="{A96DA66D-A6CD-4061-BED4-375842AA175F}" destId="{5BEDF682-D4CB-4D76-A046-51D73F8A294A}" srcOrd="1" destOrd="0" parTransId="{FFDB217C-86D5-4B09-8172-B253319C733D}" sibTransId="{624871BD-1A7D-443B-A932-9DE61A991ED9}"/>
    <dgm:cxn modelId="{CDACC029-AACF-469C-A92F-A351F2117E1C}" type="presOf" srcId="{3971104F-820A-4AA4-B531-8967430F5F03}" destId="{79A52F72-8295-4E73-A425-AF3605B56F68}" srcOrd="0" destOrd="0" presId="urn:microsoft.com/office/officeart/2008/layout/VerticalCurvedList"/>
    <dgm:cxn modelId="{44BC2FB8-15A0-4BF4-B7EA-5E4D800CE29E}" type="presOf" srcId="{D9CF7A53-521E-444D-9B6B-AC736D5F04C4}" destId="{04E982B5-EEF2-447F-AB39-148155A3C75A}" srcOrd="0" destOrd="0" presId="urn:microsoft.com/office/officeart/2008/layout/VerticalCurvedList"/>
    <dgm:cxn modelId="{AE7B58D5-4FD7-4980-A571-6B705F7A3FDF}" type="presOf" srcId="{5BEDF682-D4CB-4D76-A046-51D73F8A294A}" destId="{95686C11-F06A-45EC-A56E-6581FBFBCFD3}" srcOrd="0" destOrd="0" presId="urn:microsoft.com/office/officeart/2008/layout/VerticalCurvedList"/>
    <dgm:cxn modelId="{A8545F4F-7FE3-4BF4-9C64-E6B465AEDA35}" srcId="{A96DA66D-A6CD-4061-BED4-375842AA175F}" destId="{3971104F-820A-4AA4-B531-8967430F5F03}" srcOrd="4" destOrd="0" parTransId="{169925FE-DDA4-41A0-95F0-4BE5EB832974}" sibTransId="{C6D33197-3A12-4F65-92CF-E03C0D4F6D05}"/>
    <dgm:cxn modelId="{B2BB1173-1CA3-4303-BC34-DA864AF22940}" type="presParOf" srcId="{F1B24BEF-B889-4332-BD8F-F92AA6C65D52}" destId="{C69F36C9-C929-4B3B-A265-63FFED54296A}" srcOrd="0" destOrd="0" presId="urn:microsoft.com/office/officeart/2008/layout/VerticalCurvedList"/>
    <dgm:cxn modelId="{A0223B3A-A3C9-4EBB-9576-76E196DAE739}" type="presParOf" srcId="{C69F36C9-C929-4B3B-A265-63FFED54296A}" destId="{D18DE9FE-33AE-47C5-BF6A-731B936918E6}" srcOrd="0" destOrd="0" presId="urn:microsoft.com/office/officeart/2008/layout/VerticalCurvedList"/>
    <dgm:cxn modelId="{65C47B34-FA4D-4382-A842-666F5F83AF6C}" type="presParOf" srcId="{D18DE9FE-33AE-47C5-BF6A-731B936918E6}" destId="{A788725E-1AA7-4B4E-A36C-91B8BF260021}" srcOrd="0" destOrd="0" presId="urn:microsoft.com/office/officeart/2008/layout/VerticalCurvedList"/>
    <dgm:cxn modelId="{9A3C9AAB-5006-4EB7-B6EF-0C2C6FCDE049}" type="presParOf" srcId="{D18DE9FE-33AE-47C5-BF6A-731B936918E6}" destId="{04E982B5-EEF2-447F-AB39-148155A3C75A}" srcOrd="1" destOrd="0" presId="urn:microsoft.com/office/officeart/2008/layout/VerticalCurvedList"/>
    <dgm:cxn modelId="{B9EB2A16-AFA0-4950-BD93-0123CB41C16E}" type="presParOf" srcId="{D18DE9FE-33AE-47C5-BF6A-731B936918E6}" destId="{4ADBB595-FA95-4F3E-93D3-DE2B1EE513B4}" srcOrd="2" destOrd="0" presId="urn:microsoft.com/office/officeart/2008/layout/VerticalCurvedList"/>
    <dgm:cxn modelId="{0D46DB0C-C2F0-487D-91CA-320A82A882FC}" type="presParOf" srcId="{D18DE9FE-33AE-47C5-BF6A-731B936918E6}" destId="{202ACCC7-B9B5-4677-9631-CF8FD43D5D5E}" srcOrd="3" destOrd="0" presId="urn:microsoft.com/office/officeart/2008/layout/VerticalCurvedList"/>
    <dgm:cxn modelId="{11ACF607-2259-462C-93D0-55BF1976AE38}" type="presParOf" srcId="{C69F36C9-C929-4B3B-A265-63FFED54296A}" destId="{D6ADD31E-E493-4D80-8897-FDA50ACCB69A}" srcOrd="1" destOrd="0" presId="urn:microsoft.com/office/officeart/2008/layout/VerticalCurvedList"/>
    <dgm:cxn modelId="{17A530A3-45C4-41EC-91A3-788239F21B55}" type="presParOf" srcId="{C69F36C9-C929-4B3B-A265-63FFED54296A}" destId="{731094B8-21E5-4E5B-A201-271536CE4F28}" srcOrd="2" destOrd="0" presId="urn:microsoft.com/office/officeart/2008/layout/VerticalCurvedList"/>
    <dgm:cxn modelId="{E754EB4F-D256-4AE0-8724-E0E2075AF016}" type="presParOf" srcId="{731094B8-21E5-4E5B-A201-271536CE4F28}" destId="{A437F43B-95BB-4F85-8F9E-5ED2BE41366A}" srcOrd="0" destOrd="0" presId="urn:microsoft.com/office/officeart/2008/layout/VerticalCurvedList"/>
    <dgm:cxn modelId="{DF1CBE5E-9FB6-4527-A5F8-AECA5D810D8C}" type="presParOf" srcId="{C69F36C9-C929-4B3B-A265-63FFED54296A}" destId="{95686C11-F06A-45EC-A56E-6581FBFBCFD3}" srcOrd="3" destOrd="0" presId="urn:microsoft.com/office/officeart/2008/layout/VerticalCurvedList"/>
    <dgm:cxn modelId="{310925FA-05D3-4F41-A132-9DEC269CDB8C}" type="presParOf" srcId="{C69F36C9-C929-4B3B-A265-63FFED54296A}" destId="{52586829-1768-4788-85CA-5068BC9A1461}" srcOrd="4" destOrd="0" presId="urn:microsoft.com/office/officeart/2008/layout/VerticalCurvedList"/>
    <dgm:cxn modelId="{72CD3122-9389-413B-9F86-B48FD675AE13}" type="presParOf" srcId="{52586829-1768-4788-85CA-5068BC9A1461}" destId="{71170AB0-2E80-474C-9AD3-0E6C4ED91A39}" srcOrd="0" destOrd="0" presId="urn:microsoft.com/office/officeart/2008/layout/VerticalCurvedList"/>
    <dgm:cxn modelId="{10C20561-69FF-4226-AC1B-97E9E0DA1F8B}" type="presParOf" srcId="{C69F36C9-C929-4B3B-A265-63FFED54296A}" destId="{2094E554-148F-45B3-87FE-ED190977E4DB}" srcOrd="5" destOrd="0" presId="urn:microsoft.com/office/officeart/2008/layout/VerticalCurvedList"/>
    <dgm:cxn modelId="{7CA7E68A-9E69-4026-B691-423912FA102D}" type="presParOf" srcId="{C69F36C9-C929-4B3B-A265-63FFED54296A}" destId="{26F3C1EA-A48B-457D-AB0D-E2ECD577E683}" srcOrd="6" destOrd="0" presId="urn:microsoft.com/office/officeart/2008/layout/VerticalCurvedList"/>
    <dgm:cxn modelId="{595E5FF5-E620-4EEE-A2F4-5694B53472B9}" type="presParOf" srcId="{26F3C1EA-A48B-457D-AB0D-E2ECD577E683}" destId="{468AC690-B4B8-416D-9274-AF1FA0F158CB}" srcOrd="0" destOrd="0" presId="urn:microsoft.com/office/officeart/2008/layout/VerticalCurvedList"/>
    <dgm:cxn modelId="{B92FE38E-AD9C-4AF7-8BDC-7248A130C60B}" type="presParOf" srcId="{C69F36C9-C929-4B3B-A265-63FFED54296A}" destId="{05ABD30E-C4AC-48C0-9AC1-7444EB5E4D65}" srcOrd="7" destOrd="0" presId="urn:microsoft.com/office/officeart/2008/layout/VerticalCurvedList"/>
    <dgm:cxn modelId="{ABD348B6-90BE-4D3D-8900-96F8361DD547}" type="presParOf" srcId="{C69F36C9-C929-4B3B-A265-63FFED54296A}" destId="{47378407-B9C8-43F8-8171-8460BC7AEA14}" srcOrd="8" destOrd="0" presId="urn:microsoft.com/office/officeart/2008/layout/VerticalCurvedList"/>
    <dgm:cxn modelId="{C78CADA2-7539-4AB5-8CC9-338AF78737E7}" type="presParOf" srcId="{47378407-B9C8-43F8-8171-8460BC7AEA14}" destId="{BFCD16F4-3C80-4BED-B0B3-6527099526C5}" srcOrd="0" destOrd="0" presId="urn:microsoft.com/office/officeart/2008/layout/VerticalCurvedList"/>
    <dgm:cxn modelId="{0543F4A7-89D1-408C-9653-EFDB3CE70FF8}" type="presParOf" srcId="{C69F36C9-C929-4B3B-A265-63FFED54296A}" destId="{79A52F72-8295-4E73-A425-AF3605B56F68}" srcOrd="9" destOrd="0" presId="urn:microsoft.com/office/officeart/2008/layout/VerticalCurvedList"/>
    <dgm:cxn modelId="{BB244AF2-91F6-482A-9E6D-B6C40A14782D}" type="presParOf" srcId="{C69F36C9-C929-4B3B-A265-63FFED54296A}" destId="{97820B6C-6673-4F68-BE26-06F9FB97C5AF}" srcOrd="10" destOrd="0" presId="urn:microsoft.com/office/officeart/2008/layout/VerticalCurvedList"/>
    <dgm:cxn modelId="{8A2D221E-3FAA-440A-A761-E621584046F0}" type="presParOf" srcId="{97820B6C-6673-4F68-BE26-06F9FB97C5AF}" destId="{52668DD6-E0DF-41D5-9048-9D75157D94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4FB5A-A282-46B1-917E-B9EB804729B2}">
      <dsp:nvSpPr>
        <dsp:cNvPr id="0" name=""/>
        <dsp:cNvSpPr/>
      </dsp:nvSpPr>
      <dsp:spPr>
        <a:xfrm>
          <a:off x="0" y="401387"/>
          <a:ext cx="9685243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683" tIns="437388" rIns="75168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Symmetric in nature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Could be stolen by hackers</a:t>
          </a:r>
          <a:endParaRPr lang="en-US" sz="2100" kern="1200" dirty="0"/>
        </a:p>
      </dsp:txBody>
      <dsp:txXfrm>
        <a:off x="0" y="401387"/>
        <a:ext cx="9685243" cy="1256850"/>
      </dsp:txXfrm>
    </dsp:sp>
    <dsp:sp modelId="{16A9F193-DD14-4732-B73C-B0CE07578687}">
      <dsp:nvSpPr>
        <dsp:cNvPr id="0" name=""/>
        <dsp:cNvSpPr/>
      </dsp:nvSpPr>
      <dsp:spPr>
        <a:xfrm>
          <a:off x="484262" y="91427"/>
          <a:ext cx="677967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255" tIns="0" rIns="256255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Stored on Server</a:t>
          </a:r>
          <a:endParaRPr lang="en-US" sz="2100" kern="1200" dirty="0"/>
        </a:p>
      </dsp:txBody>
      <dsp:txXfrm>
        <a:off x="514524" y="121689"/>
        <a:ext cx="6719146" cy="559396"/>
      </dsp:txXfrm>
    </dsp:sp>
    <dsp:sp modelId="{6755D351-FA22-4CAD-A436-669DC702D584}">
      <dsp:nvSpPr>
        <dsp:cNvPr id="0" name=""/>
        <dsp:cNvSpPr/>
      </dsp:nvSpPr>
      <dsp:spPr>
        <a:xfrm>
          <a:off x="0" y="2081597"/>
          <a:ext cx="9685243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683" tIns="437388" rIns="75168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User might be lured to enter them in untrusted websites</a:t>
          </a:r>
          <a:endParaRPr lang="en-US" sz="2100" kern="1200" dirty="0"/>
        </a:p>
      </dsp:txBody>
      <dsp:txXfrm>
        <a:off x="0" y="2081597"/>
        <a:ext cx="9685243" cy="893025"/>
      </dsp:txXfrm>
    </dsp:sp>
    <dsp:sp modelId="{B1F34DBB-0B75-4C1C-AADC-78C574B229BA}">
      <dsp:nvSpPr>
        <dsp:cNvPr id="0" name=""/>
        <dsp:cNvSpPr/>
      </dsp:nvSpPr>
      <dsp:spPr>
        <a:xfrm>
          <a:off x="484262" y="1771637"/>
          <a:ext cx="677967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255" tIns="0" rIns="256255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Phishing attacks</a:t>
          </a:r>
          <a:endParaRPr lang="en-US" sz="2100" kern="1200" dirty="0"/>
        </a:p>
      </dsp:txBody>
      <dsp:txXfrm>
        <a:off x="514524" y="1801899"/>
        <a:ext cx="6719146" cy="559396"/>
      </dsp:txXfrm>
    </dsp:sp>
    <dsp:sp modelId="{8CDE1A58-5ADA-48E8-82F5-15A592EDF65E}">
      <dsp:nvSpPr>
        <dsp:cNvPr id="0" name=""/>
        <dsp:cNvSpPr/>
      </dsp:nvSpPr>
      <dsp:spPr>
        <a:xfrm>
          <a:off x="0" y="3397983"/>
          <a:ext cx="9685243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683" tIns="437388" rIns="75168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User needs to remember passwords for each website/app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Each will have varying level of </a:t>
          </a:r>
          <a:r>
            <a:rPr lang="en-US" sz="2100" kern="1200" dirty="0" smtClean="0"/>
            <a:t>complexity requirements.</a:t>
          </a:r>
          <a:endParaRPr lang="en-US" sz="2100" kern="1200" dirty="0"/>
        </a:p>
      </dsp:txBody>
      <dsp:txXfrm>
        <a:off x="0" y="3397983"/>
        <a:ext cx="9685243" cy="1256850"/>
      </dsp:txXfrm>
    </dsp:sp>
    <dsp:sp modelId="{2857B7C9-F8B2-42A0-B9F3-EFA7CDFA9C12}">
      <dsp:nvSpPr>
        <dsp:cNvPr id="0" name=""/>
        <dsp:cNvSpPr/>
      </dsp:nvSpPr>
      <dsp:spPr>
        <a:xfrm>
          <a:off x="484262" y="3088023"/>
          <a:ext cx="6779670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255" tIns="0" rIns="256255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Too Many Passwords</a:t>
          </a:r>
          <a:endParaRPr lang="en-US" sz="2100" kern="1200" dirty="0"/>
        </a:p>
      </dsp:txBody>
      <dsp:txXfrm>
        <a:off x="514524" y="3118285"/>
        <a:ext cx="671914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1D487-C2D2-40A2-998C-A85BDC8A37D7}">
      <dsp:nvSpPr>
        <dsp:cNvPr id="0" name=""/>
        <dsp:cNvSpPr/>
      </dsp:nvSpPr>
      <dsp:spPr>
        <a:xfrm>
          <a:off x="4148919" y="0"/>
          <a:ext cx="6223378" cy="14149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Vulnerable to Man-in-the-middle attacks</a:t>
          </a:r>
          <a:endParaRPr lang="en-US" sz="2600" kern="1200" dirty="0"/>
        </a:p>
      </dsp:txBody>
      <dsp:txXfrm>
        <a:off x="4148919" y="176871"/>
        <a:ext cx="5692765" cy="1061226"/>
      </dsp:txXfrm>
    </dsp:sp>
    <dsp:sp modelId="{93DCF3AF-E39C-48EA-9704-A73D592F20D7}">
      <dsp:nvSpPr>
        <dsp:cNvPr id="0" name=""/>
        <dsp:cNvSpPr/>
      </dsp:nvSpPr>
      <dsp:spPr>
        <a:xfrm>
          <a:off x="0" y="0"/>
          <a:ext cx="4148919" cy="14149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MITM</a:t>
          </a:r>
          <a:endParaRPr lang="en-US" sz="3700" kern="1200" dirty="0"/>
        </a:p>
      </dsp:txBody>
      <dsp:txXfrm>
        <a:off x="69073" y="69073"/>
        <a:ext cx="4010773" cy="1276822"/>
      </dsp:txXfrm>
    </dsp:sp>
    <dsp:sp modelId="{5CE52F53-CF0A-4099-9BD4-FD457648E38A}">
      <dsp:nvSpPr>
        <dsp:cNvPr id="0" name=""/>
        <dsp:cNvSpPr/>
      </dsp:nvSpPr>
      <dsp:spPr>
        <a:xfrm>
          <a:off x="4148919" y="1556464"/>
          <a:ext cx="6223378" cy="14149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3416492"/>
            <a:satOff val="-23690"/>
            <a:lumOff val="-1144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3416492"/>
              <a:satOff val="-23690"/>
              <a:lumOff val="-11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SMS Security is a concern</a:t>
          </a:r>
          <a:endParaRPr lang="en-US" sz="2600" kern="1200" dirty="0"/>
        </a:p>
      </dsp:txBody>
      <dsp:txXfrm>
        <a:off x="4148919" y="1733335"/>
        <a:ext cx="5692765" cy="1061226"/>
      </dsp:txXfrm>
    </dsp:sp>
    <dsp:sp modelId="{C67191B9-F973-40EF-818E-EC56C844ED9E}">
      <dsp:nvSpPr>
        <dsp:cNvPr id="0" name=""/>
        <dsp:cNvSpPr/>
      </dsp:nvSpPr>
      <dsp:spPr>
        <a:xfrm>
          <a:off x="0" y="1556464"/>
          <a:ext cx="4148919" cy="1414968"/>
        </a:xfrm>
        <a:prstGeom prst="roundRect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SMS Security</a:t>
          </a:r>
          <a:endParaRPr lang="en-US" sz="3700" kern="1200" dirty="0"/>
        </a:p>
      </dsp:txBody>
      <dsp:txXfrm>
        <a:off x="69073" y="1625537"/>
        <a:ext cx="4010773" cy="1276822"/>
      </dsp:txXfrm>
    </dsp:sp>
    <dsp:sp modelId="{08CB6019-C4B0-437B-A22B-226593B81386}">
      <dsp:nvSpPr>
        <dsp:cNvPr id="0" name=""/>
        <dsp:cNvSpPr/>
      </dsp:nvSpPr>
      <dsp:spPr>
        <a:xfrm>
          <a:off x="4148919" y="3112929"/>
          <a:ext cx="6223378" cy="14149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6832984"/>
            <a:satOff val="-47380"/>
            <a:lumOff val="-2289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6832984"/>
              <a:satOff val="-47380"/>
              <a:lumOff val="-2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One device for token generation and other to key-in the token</a:t>
          </a:r>
          <a:endParaRPr lang="en-US" sz="2600" kern="1200" dirty="0"/>
        </a:p>
      </dsp:txBody>
      <dsp:txXfrm>
        <a:off x="4148919" y="3289800"/>
        <a:ext cx="5692765" cy="1061226"/>
      </dsp:txXfrm>
    </dsp:sp>
    <dsp:sp modelId="{9B3E500F-1FCA-41E1-A2E4-B2B77CBADD93}">
      <dsp:nvSpPr>
        <dsp:cNvPr id="0" name=""/>
        <dsp:cNvSpPr/>
      </dsp:nvSpPr>
      <dsp:spPr>
        <a:xfrm>
          <a:off x="0" y="3112929"/>
          <a:ext cx="4148919" cy="1414968"/>
        </a:xfrm>
        <a:prstGeom prst="round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Need for Multiple devices</a:t>
          </a:r>
          <a:endParaRPr lang="en-US" sz="3700" kern="1200" dirty="0"/>
        </a:p>
      </dsp:txBody>
      <dsp:txXfrm>
        <a:off x="69073" y="3182002"/>
        <a:ext cx="4010773" cy="1276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516EF-D776-4F43-80D3-2E2A8A164D66}">
      <dsp:nvSpPr>
        <dsp:cNvPr id="0" name=""/>
        <dsp:cNvSpPr/>
      </dsp:nvSpPr>
      <dsp:spPr>
        <a:xfrm>
          <a:off x="477772" y="0"/>
          <a:ext cx="6283833" cy="392739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E7AF5-08CB-433B-8138-47373EA15FEF}">
      <dsp:nvSpPr>
        <dsp:cNvPr id="0" name=""/>
        <dsp:cNvSpPr/>
      </dsp:nvSpPr>
      <dsp:spPr>
        <a:xfrm>
          <a:off x="1096729" y="2920411"/>
          <a:ext cx="144528" cy="144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11F6-1FC3-45BE-82E7-90BDE6B1249E}">
      <dsp:nvSpPr>
        <dsp:cNvPr id="0" name=""/>
        <dsp:cNvSpPr/>
      </dsp:nvSpPr>
      <dsp:spPr>
        <a:xfrm>
          <a:off x="1168993" y="2992675"/>
          <a:ext cx="1074535" cy="93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82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Login to account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168993" y="2992675"/>
        <a:ext cx="1074535" cy="934720"/>
      </dsp:txXfrm>
    </dsp:sp>
    <dsp:sp modelId="{5F7675AD-E981-4492-87DD-547B215545B9}">
      <dsp:nvSpPr>
        <dsp:cNvPr id="0" name=""/>
        <dsp:cNvSpPr/>
      </dsp:nvSpPr>
      <dsp:spPr>
        <a:xfrm>
          <a:off x="2117852" y="2006899"/>
          <a:ext cx="251353" cy="2513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63D96-93AA-4D05-8119-8487DDA7C460}">
      <dsp:nvSpPr>
        <dsp:cNvPr id="0" name=""/>
        <dsp:cNvSpPr/>
      </dsp:nvSpPr>
      <dsp:spPr>
        <a:xfrm>
          <a:off x="2243529" y="2132576"/>
          <a:ext cx="1319605" cy="179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8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Change address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243529" y="2132576"/>
        <a:ext cx="1319605" cy="1794819"/>
      </dsp:txXfrm>
    </dsp:sp>
    <dsp:sp modelId="{7CF260D9-7B47-4B5C-ACF2-C23460E1B67A}">
      <dsp:nvSpPr>
        <dsp:cNvPr id="0" name=""/>
        <dsp:cNvSpPr/>
      </dsp:nvSpPr>
      <dsp:spPr>
        <a:xfrm>
          <a:off x="3421748" y="1333743"/>
          <a:ext cx="333043" cy="333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41FBF-58AA-449C-AC9B-8D34A2872789}">
      <dsp:nvSpPr>
        <dsp:cNvPr id="0" name=""/>
        <dsp:cNvSpPr/>
      </dsp:nvSpPr>
      <dsp:spPr>
        <a:xfrm>
          <a:off x="3588269" y="1500265"/>
          <a:ext cx="1319605" cy="242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47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Transfer $100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588269" y="1500265"/>
        <a:ext cx="1319605" cy="2427130"/>
      </dsp:txXfrm>
    </dsp:sp>
    <dsp:sp modelId="{D936FD60-E804-4101-B1EE-A98FACD8E046}">
      <dsp:nvSpPr>
        <dsp:cNvPr id="0" name=""/>
        <dsp:cNvSpPr/>
      </dsp:nvSpPr>
      <dsp:spPr>
        <a:xfrm>
          <a:off x="4841894" y="888376"/>
          <a:ext cx="446152" cy="4461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811A4-2F55-478D-99FE-1BCBFDA3E3C2}">
      <dsp:nvSpPr>
        <dsp:cNvPr id="0" name=""/>
        <dsp:cNvSpPr/>
      </dsp:nvSpPr>
      <dsp:spPr>
        <a:xfrm>
          <a:off x="5064970" y="1111453"/>
          <a:ext cx="1319605" cy="28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40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</a:rPr>
            <a:t>Transfer $10000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064970" y="1111453"/>
        <a:ext cx="1319605" cy="2815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982B5-EEF2-447F-AB39-148155A3C75A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DD31E-E493-4D80-8897-FDA50ACCB69A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Separation of User Verification from authentication with server</a:t>
          </a:r>
          <a:endParaRPr lang="en-US" sz="2000" kern="1200" dirty="0"/>
        </a:p>
      </dsp:txBody>
      <dsp:txXfrm>
        <a:off x="509717" y="338558"/>
        <a:ext cx="7541700" cy="677550"/>
      </dsp:txXfrm>
    </dsp:sp>
    <dsp:sp modelId="{A437F43B-95BB-4F85-8F9E-5ED2BE41366A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86C11-F06A-45EC-A56E-6581FBFBCFD3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3">
            <a:hueOff val="1641976"/>
            <a:satOff val="-12658"/>
            <a:lumOff val="3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Metadata service to define authenticator Model</a:t>
          </a:r>
          <a:endParaRPr lang="en-US" sz="2000" kern="1200" dirty="0"/>
        </a:p>
      </dsp:txBody>
      <dsp:txXfrm>
        <a:off x="995230" y="1354558"/>
        <a:ext cx="7056187" cy="677550"/>
      </dsp:txXfrm>
    </dsp:sp>
    <dsp:sp modelId="{71170AB0-2E80-474C-9AD3-0E6C4ED91A39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1641976"/>
              <a:satOff val="-12658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4E554-148F-45B3-87FE-ED190977E4DB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Define policy for acceptable authenticators at server </a:t>
          </a:r>
          <a:endParaRPr lang="en-US" sz="2000" kern="1200" dirty="0"/>
        </a:p>
      </dsp:txBody>
      <dsp:txXfrm>
        <a:off x="1144243" y="2370558"/>
        <a:ext cx="6907174" cy="677550"/>
      </dsp:txXfrm>
    </dsp:sp>
    <dsp:sp modelId="{468AC690-B4B8-416D-9274-AF1FA0F158CB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BD30E-C4AC-48C0-9AC1-7444EB5E4D65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3">
            <a:hueOff val="4925928"/>
            <a:satOff val="-37974"/>
            <a:lumOff val="10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Stores only public keys at server (no secrets)</a:t>
          </a:r>
          <a:endParaRPr lang="en-US" sz="2000" kern="1200" dirty="0"/>
        </a:p>
      </dsp:txBody>
      <dsp:txXfrm>
        <a:off x="995230" y="3386558"/>
        <a:ext cx="7056187" cy="677550"/>
      </dsp:txXfrm>
    </dsp:sp>
    <dsp:sp modelId="{BFCD16F4-3C80-4BED-B0B3-6527099526C5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4925928"/>
              <a:satOff val="-37974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52F72-8295-4E73-A425-AF3605B56F68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</a:t>
          </a:r>
          <a:r>
            <a:rPr lang="en-US" sz="2000" kern="1200" dirty="0" smtClean="0"/>
            <a:t>TLS channel </a:t>
          </a:r>
          <a:r>
            <a:rPr lang="en-US" sz="2000" kern="1200" dirty="0" smtClean="0"/>
            <a:t>binding to protect against MITM</a:t>
          </a:r>
          <a:endParaRPr lang="en-US" sz="2000" kern="1200" dirty="0"/>
        </a:p>
      </dsp:txBody>
      <dsp:txXfrm>
        <a:off x="509717" y="4402558"/>
        <a:ext cx="7541700" cy="677550"/>
      </dsp:txXfrm>
    </dsp:sp>
    <dsp:sp modelId="{52668DD6-E0DF-41D5-9048-9D75157D94DB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AED8D-76EC-4442-B514-AE1B658727D5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CE4ED-0928-4C9E-B644-21050D1E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9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side authentication methods like </a:t>
            </a:r>
            <a:r>
              <a:rPr lang="en-US" dirty="0" err="1" smtClean="0"/>
              <a:t>finderprint</a:t>
            </a:r>
            <a:r>
              <a:rPr lang="en-US" dirty="0" smtClean="0"/>
              <a:t>,</a:t>
            </a:r>
            <a:r>
              <a:rPr lang="en-US" baseline="0" dirty="0" smtClean="0"/>
              <a:t> gesture need to be replicated on </a:t>
            </a:r>
            <a:r>
              <a:rPr lang="en-US" baseline="0" dirty="0" err="1" smtClean="0"/>
              <a:t>serverside</a:t>
            </a:r>
            <a:r>
              <a:rPr lang="en-US" baseline="0" dirty="0" smtClean="0"/>
              <a:t>. So all these remain symmetric authentication.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CE4ED-0928-4C9E-B644-21050D1EA0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8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verification method can be added without any change on server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CE4ED-0928-4C9E-B644-21050D1EA0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8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keys – one per each relying party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CE4ED-0928-4C9E-B644-21050D1EA0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4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 Challenge 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AppID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FacetID</a:t>
            </a:r>
            <a:r>
              <a:rPr lang="en-US" baseline="0" dirty="0" smtClean="0"/>
              <a:t> | Channel Binding | </a:t>
            </a:r>
            <a:r>
              <a:rPr lang="en-US" baseline="0" dirty="0" err="1" smtClean="0"/>
              <a:t>challege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CE4ED-0928-4C9E-B644-21050D1EA0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6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13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92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43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2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6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0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4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8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929E57-9047-483D-877F-A63A3A6CD1E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FBD0-31E4-4C30-9BE8-BEA01EE4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idoalliance.org/specs/fido-uaf-v1.0-ps-20141208/fido-uaf-protocol-v1.0-ps-20141208.html" TargetMode="External"/><Relationship Id="rId2" Type="http://schemas.openxmlformats.org/officeDocument/2006/relationships/hyperlink" Target="http://www.fidoalliance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fidoalliance.org/specs/fido-uaf-v1.0-ps-20141208/fido-glossary-v1.0-ps-20141208.html" TargetMode="External"/><Relationship Id="rId5" Type="http://schemas.openxmlformats.org/officeDocument/2006/relationships/hyperlink" Target="https://www.youtube.com/watch?v=qEY8UbjmhNo" TargetMode="External"/><Relationship Id="rId4" Type="http://schemas.openxmlformats.org/officeDocument/2006/relationships/hyperlink" Target="https://fidoalliance.org/specs/fido-uaf-v1.0-ps-20141208/fido-uaf-reg-v1.0-ps-20141208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FIDO </a:t>
            </a:r>
            <a:r>
              <a:rPr lang="en-US" dirty="0" smtClean="0"/>
              <a:t>UAF Multi-factor </a:t>
            </a:r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5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7" y="1113188"/>
            <a:ext cx="9171295" cy="51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79763"/>
            <a:ext cx="9404723" cy="1400530"/>
          </a:xfrm>
        </p:spPr>
        <p:txBody>
          <a:bodyPr/>
          <a:lstStyle/>
          <a:p>
            <a:r>
              <a:rPr lang="en-US" dirty="0" smtClean="0"/>
              <a:t>UAF Protection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774873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3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FIDO UAF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Terminologies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3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2" y="1147600"/>
            <a:ext cx="9894627" cy="54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Terminologies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2026440"/>
            <a:ext cx="10531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FIDO Client</a:t>
            </a:r>
          </a:p>
          <a:p>
            <a:r>
              <a:rPr lang="en-US" dirty="0" smtClean="0"/>
              <a:t>	This </a:t>
            </a:r>
            <a:r>
              <a:rPr lang="en-US" dirty="0"/>
              <a:t>is the software entity processing the UAF </a:t>
            </a:r>
            <a:r>
              <a:rPr lang="en-US" dirty="0" smtClean="0"/>
              <a:t>protocol </a:t>
            </a:r>
            <a:r>
              <a:rPr lang="en-US" dirty="0"/>
              <a:t>messages on the FIDO User Device. FIDO Clients may take one of two forms: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software component implemented in a user agent (either web browser or native application).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standalone piece of software shared by several user agents. (web browsers or native applications</a:t>
            </a:r>
            <a:r>
              <a:rPr lang="en-US" dirty="0" smtClean="0"/>
              <a:t>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FIDO Server</a:t>
            </a:r>
          </a:p>
          <a:p>
            <a:r>
              <a:rPr lang="en-US" dirty="0" smtClean="0"/>
              <a:t>	Server </a:t>
            </a:r>
            <a:r>
              <a:rPr lang="en-US" dirty="0"/>
              <a:t>software typically deployed in the relying party’s infrastructure that meets UAF protocol server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6009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5469" y="1323833"/>
            <a:ext cx="85707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Relying Party</a:t>
            </a:r>
          </a:p>
          <a:p>
            <a:pPr lvl="1"/>
            <a:r>
              <a:rPr lang="en-US" dirty="0"/>
              <a:t>A web site or other entity that uses a FIDO protocol to directly authenticate users (i.e., performs peer-entity authentication).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AAID – Authenticator Attestation ID</a:t>
            </a:r>
          </a:p>
          <a:p>
            <a:pPr lvl="1"/>
            <a:r>
              <a:rPr lang="en-US" dirty="0"/>
              <a:t>A unique identifier assigned to a model, class or batch of FIDO Authenticators that all share the same characteristics, and which a Relying Party can use to look up an Attestation Public Key and Authenticator Metadata for the </a:t>
            </a:r>
            <a:r>
              <a:rPr lang="en-US" dirty="0" smtClean="0"/>
              <a:t>device.</a:t>
            </a:r>
          </a:p>
          <a:p>
            <a:pPr lvl="1"/>
            <a:r>
              <a:rPr lang="en-US" dirty="0" smtClean="0"/>
              <a:t>AAID is string with V#M format where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V = Vendor Code consisting of 4 digit Hex value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M = Model Code consisting of 4 digit Hex value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# = Separator</a:t>
            </a:r>
          </a:p>
          <a:p>
            <a:pPr lvl="1"/>
            <a:r>
              <a:rPr lang="en-US" dirty="0" smtClean="0"/>
              <a:t>e.g.  EBA0#0001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9634" y="220706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Important Terminologies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Terminologies 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152983"/>
            <a:ext cx="105314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Facet ID</a:t>
            </a:r>
          </a:p>
          <a:p>
            <a:r>
              <a:rPr lang="en-US" dirty="0" smtClean="0"/>
              <a:t>	A </a:t>
            </a:r>
            <a:r>
              <a:rPr lang="en-US" dirty="0"/>
              <a:t>platform-specific identifier (URI) for an application facet.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Android applications, the facet id is the URI </a:t>
            </a:r>
            <a:r>
              <a:rPr lang="en-US" dirty="0" err="1"/>
              <a:t>android:apk-key-hash</a:t>
            </a:r>
            <a:r>
              <a:rPr lang="en-US" dirty="0"/>
              <a:t>:</a:t>
            </a:r>
            <a:r>
              <a:rPr lang="en-US" i="1" dirty="0"/>
              <a:t>&lt;hash-of-</a:t>
            </a:r>
            <a:r>
              <a:rPr lang="en-US" i="1" dirty="0" err="1"/>
              <a:t>apk</a:t>
            </a:r>
            <a:r>
              <a:rPr lang="en-US" i="1" dirty="0"/>
              <a:t>-signing-cert&gt;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iOS, the facet id is the URI </a:t>
            </a:r>
            <a:r>
              <a:rPr lang="en-US" dirty="0" err="1"/>
              <a:t>ios:bundle-id</a:t>
            </a:r>
            <a:r>
              <a:rPr lang="en-US" dirty="0"/>
              <a:t>:</a:t>
            </a:r>
            <a:r>
              <a:rPr lang="en-US" i="1" dirty="0"/>
              <a:t>&lt;</a:t>
            </a:r>
            <a:r>
              <a:rPr lang="en-US" i="1" dirty="0" err="1"/>
              <a:t>ios</a:t>
            </a:r>
            <a:r>
              <a:rPr lang="en-US" i="1" dirty="0"/>
              <a:t>-bundle-id-of-app&gt;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Attestation</a:t>
            </a:r>
          </a:p>
          <a:p>
            <a:r>
              <a:rPr lang="en-US" dirty="0" smtClean="0"/>
              <a:t>	Its how the Authenticator claim to a Relying Party that the keys they generate originate from genuine devices with certified characteristics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Attestation Key</a:t>
            </a:r>
          </a:p>
          <a:p>
            <a:r>
              <a:rPr lang="en-US" dirty="0"/>
              <a:t>	</a:t>
            </a:r>
            <a:r>
              <a:rPr lang="en-US" dirty="0" smtClean="0"/>
              <a:t>Key used for FIDO Authenticator attestation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Authenticator Attestation</a:t>
            </a:r>
          </a:p>
          <a:p>
            <a:r>
              <a:rPr lang="en-US" dirty="0"/>
              <a:t>	The process of communicating a cryptographic assertion to a relying party that a key presented during authenticator registration was created and protected by a genuine authenticator with verified characteristics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9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FIDO UAF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90" y="1547351"/>
            <a:ext cx="9290943" cy="48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9479"/>
          </a:xfrm>
        </p:spPr>
        <p:txBody>
          <a:bodyPr/>
          <a:lstStyle/>
          <a:p>
            <a:r>
              <a:rPr lang="en-US" dirty="0" smtClean="0"/>
              <a:t>Authenticate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9" y="1436243"/>
            <a:ext cx="9490155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8866" y="1992573"/>
            <a:ext cx="83251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Motivation for FIDO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FIDO UAF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FIDO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References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00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81" y="706836"/>
            <a:ext cx="6134956" cy="4486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46" y="1932054"/>
            <a:ext cx="6154009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Confirmation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04" y="1568599"/>
            <a:ext cx="975496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Deregister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93" y="2106765"/>
            <a:ext cx="9295506" cy="36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Service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19" y="1531506"/>
            <a:ext cx="9922565" cy="47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7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3457" y="1637731"/>
            <a:ext cx="79429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FIDO Alliance – </a:t>
            </a:r>
            <a:r>
              <a:rPr lang="it-IT" dirty="0" smtClean="0">
                <a:hlinkClick r:id="rId2"/>
              </a:rPr>
              <a:t>www.fidoalliance.org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FIDO </a:t>
            </a:r>
            <a:r>
              <a:rPr lang="it-IT" dirty="0"/>
              <a:t>UAF Protocol Specification v1.0 - </a:t>
            </a:r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fidoalliance.org/specs/fido-uaf-v1.0-ps-20141208/fido-uaf-protocol-v1.0-ps-20141208.html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FIDO UAF Registry of Predefined Values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fidoalliance.org/specs/fido-uaf-v1.0-ps-20141208/fido-uaf-reg-v1.0-ps-20141208.html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FIDO </a:t>
            </a:r>
            <a:r>
              <a:rPr lang="en-US" dirty="0"/>
              <a:t>UAF Primer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www.youtube.com/watch?v=qEY8UbjmhNo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FIDO Technical Glossary -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fidoalliance.org/specs/fido-uaf-v1.0-ps-20141208/fido-glossary-v1.0-ps-20141208.html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2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38" y="885327"/>
            <a:ext cx="9103056" cy="547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88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FIDO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methods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8" y="1569492"/>
            <a:ext cx="4653744" cy="1569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65" y="2354238"/>
            <a:ext cx="3957851" cy="2522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71" y="4148919"/>
            <a:ext cx="4794916" cy="21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2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Current Authentication Methods - Password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92911503"/>
              </p:ext>
            </p:extLst>
          </p:nvPr>
        </p:nvGraphicFramePr>
        <p:xfrm>
          <a:off x="646111" y="1853248"/>
          <a:ext cx="9685244" cy="4746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92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Current </a:t>
            </a:r>
            <a:r>
              <a:rPr lang="en-US" dirty="0"/>
              <a:t>Authentication </a:t>
            </a:r>
            <a:r>
              <a:rPr lang="en-US" dirty="0" smtClean="0"/>
              <a:t>Methods – OTP/Tokens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37749658"/>
              </p:ext>
            </p:extLst>
          </p:nvPr>
        </p:nvGraphicFramePr>
        <p:xfrm>
          <a:off x="805218" y="2033516"/>
          <a:ext cx="10372298" cy="452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86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Current Authentication Methods – Risk Levels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92148736"/>
              </p:ext>
            </p:extLst>
          </p:nvPr>
        </p:nvGraphicFramePr>
        <p:xfrm>
          <a:off x="1405720" y="1853248"/>
          <a:ext cx="7239378" cy="392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ight Arrow 3"/>
          <p:cNvSpPr/>
          <p:nvPr/>
        </p:nvSpPr>
        <p:spPr>
          <a:xfrm>
            <a:off x="1937982" y="5977719"/>
            <a:ext cx="5964072" cy="177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19367" y="6155140"/>
            <a:ext cx="9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62883" y="6155140"/>
            <a:ext cx="9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6030" y="6339806"/>
            <a:ext cx="37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RISK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0102" y="2988531"/>
            <a:ext cx="2934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One authentication for all risk levels.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No upgrade/downgrade in complexity based on risk level of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FIDO UAF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3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FIDO – Universal Authentication Factor (UAF)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6" y="2743198"/>
            <a:ext cx="2341728" cy="29410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49" y="2920619"/>
            <a:ext cx="1952625" cy="23431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313191" y="3944203"/>
            <a:ext cx="1937982" cy="7506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Authenticator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2072684" y="3944203"/>
            <a:ext cx="2225864" cy="85980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Verification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6251173" y="4018627"/>
            <a:ext cx="3372276" cy="67620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FIDO Authentication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37" y="4599296"/>
            <a:ext cx="35020" cy="859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67" y="5459105"/>
            <a:ext cx="2169994" cy="12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6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1084</TotalTime>
  <Words>401</Words>
  <Application>Microsoft Office PowerPoint</Application>
  <PresentationFormat>Widescreen</PresentationFormat>
  <Paragraphs>108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Ion</vt:lpstr>
      <vt:lpstr>FIDO UAF Multi-factor Authentication</vt:lpstr>
      <vt:lpstr>Agenda</vt:lpstr>
      <vt:lpstr>Motivation for FIDO</vt:lpstr>
      <vt:lpstr>Authentication methods</vt:lpstr>
      <vt:lpstr>Issues with Current Authentication Methods - Password</vt:lpstr>
      <vt:lpstr>Issues with Current Authentication Methods – OTP/Tokens</vt:lpstr>
      <vt:lpstr>Issues with Current Authentication Methods – Risk Levels</vt:lpstr>
      <vt:lpstr>FIDO UAF</vt:lpstr>
      <vt:lpstr>FIDO – Universal Authentication Factor (UAF)</vt:lpstr>
      <vt:lpstr>PowerPoint Presentation</vt:lpstr>
      <vt:lpstr>UAF Protection</vt:lpstr>
      <vt:lpstr>FIDO UAF</vt:lpstr>
      <vt:lpstr>PowerPoint Presentation</vt:lpstr>
      <vt:lpstr>Important Terminologies </vt:lpstr>
      <vt:lpstr>PowerPoint Presentation</vt:lpstr>
      <vt:lpstr>Important Terminologies …</vt:lpstr>
      <vt:lpstr>FIDO UAF</vt:lpstr>
      <vt:lpstr>Register</vt:lpstr>
      <vt:lpstr>Authenticate</vt:lpstr>
      <vt:lpstr>PowerPoint Presentation</vt:lpstr>
      <vt:lpstr>Transaction Confirmation</vt:lpstr>
      <vt:lpstr>Deregister</vt:lpstr>
      <vt:lpstr>Metadata Service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FIDO Multi-factor Authentication</dc:title>
  <dc:creator>Sudhakar Shenoy</dc:creator>
  <cp:lastModifiedBy>Sudhakar Shenoy</cp:lastModifiedBy>
  <cp:revision>56</cp:revision>
  <dcterms:created xsi:type="dcterms:W3CDTF">2016-03-29T16:10:57Z</dcterms:created>
  <dcterms:modified xsi:type="dcterms:W3CDTF">2016-04-01T04:35:52Z</dcterms:modified>
</cp:coreProperties>
</file>