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28346400" cy="39319200"/>
  <p:notesSz cx="9144000" cy="6858000"/>
  <p:defaultTextStyle>
    <a:defPPr>
      <a:defRPr lang="en-US"/>
    </a:defPPr>
    <a:lvl1pPr algn="l" defTabSz="1736725" rtl="0" fontAlgn="base">
      <a:spcBef>
        <a:spcPct val="0"/>
      </a:spcBef>
      <a:spcAft>
        <a:spcPct val="0"/>
      </a:spcAft>
      <a:defRPr sz="6900" kern="1200">
        <a:solidFill>
          <a:schemeClr val="tx1"/>
        </a:solidFill>
        <a:latin typeface="Calibri" charset="0"/>
        <a:ea typeface="ＭＳ Ｐゴシック" charset="-128"/>
        <a:cs typeface="+mn-cs"/>
      </a:defRPr>
    </a:lvl1pPr>
    <a:lvl2pPr marL="1736725" indent="-1314450" algn="l" defTabSz="1736725" rtl="0" fontAlgn="base">
      <a:spcBef>
        <a:spcPct val="0"/>
      </a:spcBef>
      <a:spcAft>
        <a:spcPct val="0"/>
      </a:spcAft>
      <a:defRPr sz="6900" kern="1200">
        <a:solidFill>
          <a:schemeClr val="tx1"/>
        </a:solidFill>
        <a:latin typeface="Calibri" charset="0"/>
        <a:ea typeface="ＭＳ Ｐゴシック" charset="-128"/>
        <a:cs typeface="+mn-cs"/>
      </a:defRPr>
    </a:lvl2pPr>
    <a:lvl3pPr marL="3478213" indent="-2630488" algn="l" defTabSz="1736725" rtl="0" fontAlgn="base">
      <a:spcBef>
        <a:spcPct val="0"/>
      </a:spcBef>
      <a:spcAft>
        <a:spcPct val="0"/>
      </a:spcAft>
      <a:defRPr sz="6900" kern="1200">
        <a:solidFill>
          <a:schemeClr val="tx1"/>
        </a:solidFill>
        <a:latin typeface="Calibri" charset="0"/>
        <a:ea typeface="ＭＳ Ｐゴシック" charset="-128"/>
        <a:cs typeface="+mn-cs"/>
      </a:defRPr>
    </a:lvl3pPr>
    <a:lvl4pPr marL="5216525" indent="-3949700" algn="l" defTabSz="1736725" rtl="0" fontAlgn="base">
      <a:spcBef>
        <a:spcPct val="0"/>
      </a:spcBef>
      <a:spcAft>
        <a:spcPct val="0"/>
      </a:spcAft>
      <a:defRPr sz="6900" kern="1200">
        <a:solidFill>
          <a:schemeClr val="tx1"/>
        </a:solidFill>
        <a:latin typeface="Calibri" charset="0"/>
        <a:ea typeface="ＭＳ Ｐゴシック" charset="-128"/>
        <a:cs typeface="+mn-cs"/>
      </a:defRPr>
    </a:lvl4pPr>
    <a:lvl5pPr marL="6958013" indent="-5265738" algn="l" defTabSz="1736725" rtl="0" fontAlgn="base">
      <a:spcBef>
        <a:spcPct val="0"/>
      </a:spcBef>
      <a:spcAft>
        <a:spcPct val="0"/>
      </a:spcAft>
      <a:defRPr sz="6900" kern="1200">
        <a:solidFill>
          <a:schemeClr val="tx1"/>
        </a:solidFill>
        <a:latin typeface="Calibri" charset="0"/>
        <a:ea typeface="ＭＳ Ｐゴシック" charset="-128"/>
        <a:cs typeface="+mn-cs"/>
      </a:defRPr>
    </a:lvl5pPr>
    <a:lvl6pPr marL="2286000" algn="l" defTabSz="914400" rtl="0" eaLnBrk="1" latinLnBrk="0" hangingPunct="1">
      <a:defRPr sz="6900" kern="1200">
        <a:solidFill>
          <a:schemeClr val="tx1"/>
        </a:solidFill>
        <a:latin typeface="Calibri" charset="0"/>
        <a:ea typeface="ＭＳ Ｐゴシック" charset="-128"/>
        <a:cs typeface="+mn-cs"/>
      </a:defRPr>
    </a:lvl6pPr>
    <a:lvl7pPr marL="2743200" algn="l" defTabSz="914400" rtl="0" eaLnBrk="1" latinLnBrk="0" hangingPunct="1">
      <a:defRPr sz="6900" kern="1200">
        <a:solidFill>
          <a:schemeClr val="tx1"/>
        </a:solidFill>
        <a:latin typeface="Calibri" charset="0"/>
        <a:ea typeface="ＭＳ Ｐゴシック" charset="-128"/>
        <a:cs typeface="+mn-cs"/>
      </a:defRPr>
    </a:lvl7pPr>
    <a:lvl8pPr marL="3200400" algn="l" defTabSz="914400" rtl="0" eaLnBrk="1" latinLnBrk="0" hangingPunct="1">
      <a:defRPr sz="6900" kern="1200">
        <a:solidFill>
          <a:schemeClr val="tx1"/>
        </a:solidFill>
        <a:latin typeface="Calibri" charset="0"/>
        <a:ea typeface="ＭＳ Ｐゴシック" charset="-128"/>
        <a:cs typeface="+mn-cs"/>
      </a:defRPr>
    </a:lvl8pPr>
    <a:lvl9pPr marL="3657600" algn="l" defTabSz="914400" rtl="0" eaLnBrk="1" latinLnBrk="0" hangingPunct="1">
      <a:defRPr sz="69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2384">
          <p15:clr>
            <a:srgbClr val="A4A3A4"/>
          </p15:clr>
        </p15:guide>
        <p15:guide id="2" pos="89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p:scale>
          <a:sx n="50" d="100"/>
          <a:sy n="50" d="100"/>
        </p:scale>
        <p:origin x="144" y="-800"/>
      </p:cViewPr>
      <p:guideLst>
        <p:guide orient="horz" pos="12384"/>
        <p:guide pos="89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F03BE797-2518-364E-A3CA-70274862E383}" type="datetime1">
              <a:rPr lang="en-US" altLang="en-US"/>
              <a:pPr/>
              <a:t>12/5/16</a:t>
            </a:fld>
            <a:endParaRPr lang="en-US" altLang="en-US"/>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9EE3BDD6-D1F1-5845-A44F-A307223AD96B}" type="slidenum">
              <a:rPr lang="en-US" altLang="en-US"/>
              <a:pPr/>
              <a:t>‹#›</a:t>
            </a:fld>
            <a:endParaRPr lang="en-US" altLang="en-US"/>
          </a:p>
        </p:txBody>
      </p:sp>
    </p:spTree>
    <p:extLst>
      <p:ext uri="{BB962C8B-B14F-4D97-AF65-F5344CB8AC3E}">
        <p14:creationId xmlns:p14="http://schemas.microsoft.com/office/powerpoint/2010/main" val="8664213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defTabSz="1690688">
              <a:defRPr sz="1200"/>
            </a:lvl1pPr>
          </a:lstStyle>
          <a:p>
            <a:fld id="{FC63534E-152B-9144-B143-D6762F735C29}" type="datetime1">
              <a:rPr lang="en-US" altLang="en-US"/>
              <a:pPr/>
              <a:t>12/5/16</a:t>
            </a:fld>
            <a:endParaRPr lang="en-US" altLang="en-US"/>
          </a:p>
        </p:txBody>
      </p:sp>
      <p:sp>
        <p:nvSpPr>
          <p:cNvPr id="4" name="Slide Image Placeholder 3"/>
          <p:cNvSpPr>
            <a:spLocks noGrp="1" noRot="1" noChangeAspect="1"/>
          </p:cNvSpPr>
          <p:nvPr>
            <p:ph type="sldImg" idx="2"/>
          </p:nvPr>
        </p:nvSpPr>
        <p:spPr>
          <a:xfrm>
            <a:off x="3646488" y="514350"/>
            <a:ext cx="1851025"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defTabSz="1691640">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defTabSz="1690688">
              <a:defRPr sz="1200"/>
            </a:lvl1pPr>
          </a:lstStyle>
          <a:p>
            <a:fld id="{DE87858E-0A91-BD46-8A8A-94A2CA882357}" type="slidenum">
              <a:rPr lang="en-US" altLang="en-US"/>
              <a:pPr/>
              <a:t>‹#›</a:t>
            </a:fld>
            <a:endParaRPr lang="en-US" altLang="en-US"/>
          </a:p>
        </p:txBody>
      </p:sp>
    </p:spTree>
    <p:extLst>
      <p:ext uri="{BB962C8B-B14F-4D97-AF65-F5344CB8AC3E}">
        <p14:creationId xmlns:p14="http://schemas.microsoft.com/office/powerpoint/2010/main" val="1384090515"/>
      </p:ext>
    </p:extLst>
  </p:cSld>
  <p:clrMap bg1="lt1" tx1="dk1" bg2="lt2" tx2="dk2" accent1="accent1" accent2="accent2" accent3="accent3" accent4="accent4" accent5="accent5" accent6="accent6" hlink="hlink" folHlink="folHlink"/>
  <p:hf sldNum="0" hdr="0" ftr="0" dt="0"/>
  <p:notesStyle>
    <a:lvl1pPr algn="l" defTabSz="1736725" rtl="0" eaLnBrk="0" fontAlgn="base" hangingPunct="0">
      <a:spcBef>
        <a:spcPct val="30000"/>
      </a:spcBef>
      <a:spcAft>
        <a:spcPct val="0"/>
      </a:spcAft>
      <a:defRPr sz="4500" kern="1200">
        <a:solidFill>
          <a:schemeClr val="tx1"/>
        </a:solidFill>
        <a:latin typeface="+mn-lt"/>
        <a:ea typeface="ＭＳ Ｐゴシック" charset="0"/>
        <a:cs typeface="ＭＳ Ｐゴシック" charset="0"/>
      </a:defRPr>
    </a:lvl1pPr>
    <a:lvl2pPr marL="17367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2pPr>
    <a:lvl3pPr marL="34782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3pPr>
    <a:lvl4pPr marL="5216525"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4pPr>
    <a:lvl5pPr marL="6958013" algn="l" defTabSz="1736725" rtl="0" eaLnBrk="0" fontAlgn="base" hangingPunct="0">
      <a:spcBef>
        <a:spcPct val="30000"/>
      </a:spcBef>
      <a:spcAft>
        <a:spcPct val="0"/>
      </a:spcAft>
      <a:defRPr sz="4500" kern="1200">
        <a:solidFill>
          <a:schemeClr val="tx1"/>
        </a:solidFill>
        <a:latin typeface="+mn-lt"/>
        <a:ea typeface="ＭＳ Ｐゴシック" charset="0"/>
        <a:cs typeface="+mn-cs"/>
      </a:defRPr>
    </a:lvl5pPr>
    <a:lvl6pPr marL="8699024" algn="l" defTabSz="1739805" rtl="0" eaLnBrk="1" latinLnBrk="0" hangingPunct="1">
      <a:defRPr sz="4500" kern="1200">
        <a:solidFill>
          <a:schemeClr val="tx1"/>
        </a:solidFill>
        <a:latin typeface="+mn-lt"/>
        <a:ea typeface="+mn-ea"/>
        <a:cs typeface="+mn-cs"/>
      </a:defRPr>
    </a:lvl6pPr>
    <a:lvl7pPr marL="10438830" algn="l" defTabSz="1739805" rtl="0" eaLnBrk="1" latinLnBrk="0" hangingPunct="1">
      <a:defRPr sz="4500" kern="1200">
        <a:solidFill>
          <a:schemeClr val="tx1"/>
        </a:solidFill>
        <a:latin typeface="+mn-lt"/>
        <a:ea typeface="+mn-ea"/>
        <a:cs typeface="+mn-cs"/>
      </a:defRPr>
    </a:lvl7pPr>
    <a:lvl8pPr marL="12178633" algn="l" defTabSz="1739805" rtl="0" eaLnBrk="1" latinLnBrk="0" hangingPunct="1">
      <a:defRPr sz="4500" kern="1200">
        <a:solidFill>
          <a:schemeClr val="tx1"/>
        </a:solidFill>
        <a:latin typeface="+mn-lt"/>
        <a:ea typeface="+mn-ea"/>
        <a:cs typeface="+mn-cs"/>
      </a:defRPr>
    </a:lvl8pPr>
    <a:lvl9pPr marL="13918438" algn="l" defTabSz="1739805" rtl="0" eaLnBrk="1" latinLnBrk="0" hangingPunct="1">
      <a:defRPr sz="4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en-US" dirty="0">
              <a:ea typeface="ＭＳ Ｐゴシック" charset="-128"/>
            </a:endParaRPr>
          </a:p>
        </p:txBody>
      </p:sp>
    </p:spTree>
    <p:extLst>
      <p:ext uri="{BB962C8B-B14F-4D97-AF65-F5344CB8AC3E}">
        <p14:creationId xmlns:p14="http://schemas.microsoft.com/office/powerpoint/2010/main" val="200367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980" y="12214441"/>
            <a:ext cx="24094440" cy="8428143"/>
          </a:xfrm>
        </p:spPr>
        <p:txBody>
          <a:bodyPr/>
          <a:lstStyle/>
          <a:p>
            <a:r>
              <a:rPr lang="en-US"/>
              <a:t>Click to edit Master title style</a:t>
            </a:r>
          </a:p>
        </p:txBody>
      </p:sp>
      <p:sp>
        <p:nvSpPr>
          <p:cNvPr id="3" name="Subtitle 2"/>
          <p:cNvSpPr>
            <a:spLocks noGrp="1"/>
          </p:cNvSpPr>
          <p:nvPr>
            <p:ph type="subTitle" idx="1"/>
          </p:nvPr>
        </p:nvSpPr>
        <p:spPr>
          <a:xfrm>
            <a:off x="4251960" y="22280880"/>
            <a:ext cx="19842480" cy="10048240"/>
          </a:xfrm>
        </p:spPr>
        <p:txBody>
          <a:bodyPr/>
          <a:lstStyle>
            <a:lvl1pPr marL="0" indent="0" algn="ctr">
              <a:buNone/>
              <a:defRPr>
                <a:solidFill>
                  <a:schemeClr val="tx1">
                    <a:tint val="75000"/>
                  </a:schemeClr>
                </a:solidFill>
              </a:defRPr>
            </a:lvl1pPr>
            <a:lvl2pPr marL="1739805" indent="0" algn="ctr">
              <a:buNone/>
              <a:defRPr>
                <a:solidFill>
                  <a:schemeClr val="tx1">
                    <a:tint val="75000"/>
                  </a:schemeClr>
                </a:solidFill>
              </a:defRPr>
            </a:lvl2pPr>
            <a:lvl3pPr marL="3479610" indent="0" algn="ctr">
              <a:buNone/>
              <a:defRPr>
                <a:solidFill>
                  <a:schemeClr val="tx1">
                    <a:tint val="75000"/>
                  </a:schemeClr>
                </a:solidFill>
              </a:defRPr>
            </a:lvl3pPr>
            <a:lvl4pPr marL="5219414" indent="0" algn="ctr">
              <a:buNone/>
              <a:defRPr>
                <a:solidFill>
                  <a:schemeClr val="tx1">
                    <a:tint val="75000"/>
                  </a:schemeClr>
                </a:solidFill>
              </a:defRPr>
            </a:lvl4pPr>
            <a:lvl5pPr marL="6959220" indent="0" algn="ctr">
              <a:buNone/>
              <a:defRPr>
                <a:solidFill>
                  <a:schemeClr val="tx1">
                    <a:tint val="75000"/>
                  </a:schemeClr>
                </a:solidFill>
              </a:defRPr>
            </a:lvl5pPr>
            <a:lvl6pPr marL="8699024" indent="0" algn="ctr">
              <a:buNone/>
              <a:defRPr>
                <a:solidFill>
                  <a:schemeClr val="tx1">
                    <a:tint val="75000"/>
                  </a:schemeClr>
                </a:solidFill>
              </a:defRPr>
            </a:lvl6pPr>
            <a:lvl7pPr marL="10438830" indent="0" algn="ctr">
              <a:buNone/>
              <a:defRPr>
                <a:solidFill>
                  <a:schemeClr val="tx1">
                    <a:tint val="75000"/>
                  </a:schemeClr>
                </a:solidFill>
              </a:defRPr>
            </a:lvl7pPr>
            <a:lvl8pPr marL="12178633" indent="0" algn="ctr">
              <a:buNone/>
              <a:defRPr>
                <a:solidFill>
                  <a:schemeClr val="tx1">
                    <a:tint val="75000"/>
                  </a:schemeClr>
                </a:solidFill>
              </a:defRPr>
            </a:lvl8pPr>
            <a:lvl9pPr marL="139184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4759BC1C-2257-2E45-BB67-0C88AD8ABD78}" type="datetime1">
              <a:rPr lang="en-US" altLang="en-US"/>
              <a:pPr/>
              <a:t>12/5/16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EDC4683-1208-DD47-9BF4-8E80AE8ACCC2}" type="slidenum">
              <a:rPr lang="en-US" altLang="en-US"/>
              <a:pPr/>
              <a:t>‹#›</a:t>
            </a:fld>
            <a:endParaRPr lang="en-US" altLang="en-US"/>
          </a:p>
        </p:txBody>
      </p:sp>
    </p:spTree>
    <p:extLst>
      <p:ext uri="{BB962C8B-B14F-4D97-AF65-F5344CB8AC3E}">
        <p14:creationId xmlns:p14="http://schemas.microsoft.com/office/powerpoint/2010/main" val="114603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FE398A8-2632-1E4D-A123-10716C729BA7}" type="datetime1">
              <a:rPr lang="en-US" altLang="en-US"/>
              <a:pPr/>
              <a:t>12/5/16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FC78DCD-1D7C-DA40-9EFD-229DD4392E25}" type="slidenum">
              <a:rPr lang="en-US" altLang="en-US"/>
              <a:pPr/>
              <a:t>‹#›</a:t>
            </a:fld>
            <a:endParaRPr lang="en-US" altLang="en-US"/>
          </a:p>
        </p:txBody>
      </p:sp>
    </p:spTree>
    <p:extLst>
      <p:ext uri="{BB962C8B-B14F-4D97-AF65-F5344CB8AC3E}">
        <p14:creationId xmlns:p14="http://schemas.microsoft.com/office/powerpoint/2010/main" val="196487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551140" y="1574594"/>
            <a:ext cx="6377940" cy="335487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7320" y="1574594"/>
            <a:ext cx="18661380" cy="335487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29B87DC-B89F-3446-93F2-DE7C5B6BBDAD}" type="datetime1">
              <a:rPr lang="en-US" altLang="en-US"/>
              <a:pPr/>
              <a:t>12/5/16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24F332B-3194-3344-915C-4C9BEC4DDF1B}" type="slidenum">
              <a:rPr lang="en-US" altLang="en-US"/>
              <a:pPr/>
              <a:t>‹#›</a:t>
            </a:fld>
            <a:endParaRPr lang="en-US" altLang="en-US"/>
          </a:p>
        </p:txBody>
      </p:sp>
    </p:spTree>
    <p:extLst>
      <p:ext uri="{BB962C8B-B14F-4D97-AF65-F5344CB8AC3E}">
        <p14:creationId xmlns:p14="http://schemas.microsoft.com/office/powerpoint/2010/main" val="182067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678D716-A947-314F-8920-907AC274796D}" type="datetime1">
              <a:rPr lang="en-US" altLang="en-US"/>
              <a:pPr/>
              <a:t>12/5/16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F598316-CF4F-C24C-9F52-C01CD872CAA1}" type="slidenum">
              <a:rPr lang="en-US" altLang="en-US"/>
              <a:pPr/>
              <a:t>‹#›</a:t>
            </a:fld>
            <a:endParaRPr lang="en-US" altLang="en-US"/>
          </a:p>
        </p:txBody>
      </p:sp>
    </p:spTree>
    <p:extLst>
      <p:ext uri="{BB962C8B-B14F-4D97-AF65-F5344CB8AC3E}">
        <p14:creationId xmlns:p14="http://schemas.microsoft.com/office/powerpoint/2010/main" val="64154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9171" y="25266229"/>
            <a:ext cx="24094440" cy="7809230"/>
          </a:xfrm>
        </p:spPr>
        <p:txBody>
          <a:bodyPr anchor="t"/>
          <a:lstStyle>
            <a:lvl1pPr algn="l">
              <a:defRPr sz="15300" b="1" cap="all"/>
            </a:lvl1pPr>
          </a:lstStyle>
          <a:p>
            <a:r>
              <a:rPr lang="en-US"/>
              <a:t>Click to edit Master title style</a:t>
            </a:r>
          </a:p>
        </p:txBody>
      </p:sp>
      <p:sp>
        <p:nvSpPr>
          <p:cNvPr id="3" name="Text Placeholder 2"/>
          <p:cNvSpPr>
            <a:spLocks noGrp="1"/>
          </p:cNvSpPr>
          <p:nvPr>
            <p:ph type="body" idx="1"/>
          </p:nvPr>
        </p:nvSpPr>
        <p:spPr>
          <a:xfrm>
            <a:off x="2239171" y="16665158"/>
            <a:ext cx="24094440" cy="8601073"/>
          </a:xfrm>
        </p:spPr>
        <p:txBody>
          <a:bodyPr anchor="b"/>
          <a:lstStyle>
            <a:lvl1pPr marL="0" indent="0">
              <a:buNone/>
              <a:defRPr sz="7600">
                <a:solidFill>
                  <a:schemeClr val="tx1">
                    <a:tint val="75000"/>
                  </a:schemeClr>
                </a:solidFill>
              </a:defRPr>
            </a:lvl1pPr>
            <a:lvl2pPr marL="1739805" indent="0">
              <a:buNone/>
              <a:defRPr sz="6900">
                <a:solidFill>
                  <a:schemeClr val="tx1">
                    <a:tint val="75000"/>
                  </a:schemeClr>
                </a:solidFill>
              </a:defRPr>
            </a:lvl2pPr>
            <a:lvl3pPr marL="3479610" indent="0">
              <a:buNone/>
              <a:defRPr sz="6100">
                <a:solidFill>
                  <a:schemeClr val="tx1">
                    <a:tint val="75000"/>
                  </a:schemeClr>
                </a:solidFill>
              </a:defRPr>
            </a:lvl3pPr>
            <a:lvl4pPr marL="5219414" indent="0">
              <a:buNone/>
              <a:defRPr sz="5200">
                <a:solidFill>
                  <a:schemeClr val="tx1">
                    <a:tint val="75000"/>
                  </a:schemeClr>
                </a:solidFill>
              </a:defRPr>
            </a:lvl4pPr>
            <a:lvl5pPr marL="6959220" indent="0">
              <a:buNone/>
              <a:defRPr sz="5200">
                <a:solidFill>
                  <a:schemeClr val="tx1">
                    <a:tint val="75000"/>
                  </a:schemeClr>
                </a:solidFill>
              </a:defRPr>
            </a:lvl5pPr>
            <a:lvl6pPr marL="8699024" indent="0">
              <a:buNone/>
              <a:defRPr sz="5200">
                <a:solidFill>
                  <a:schemeClr val="tx1">
                    <a:tint val="75000"/>
                  </a:schemeClr>
                </a:solidFill>
              </a:defRPr>
            </a:lvl6pPr>
            <a:lvl7pPr marL="10438830" indent="0">
              <a:buNone/>
              <a:defRPr sz="5200">
                <a:solidFill>
                  <a:schemeClr val="tx1">
                    <a:tint val="75000"/>
                  </a:schemeClr>
                </a:solidFill>
              </a:defRPr>
            </a:lvl7pPr>
            <a:lvl8pPr marL="12178633" indent="0">
              <a:buNone/>
              <a:defRPr sz="5200">
                <a:solidFill>
                  <a:schemeClr val="tx1">
                    <a:tint val="75000"/>
                  </a:schemeClr>
                </a:solidFill>
              </a:defRPr>
            </a:lvl8pPr>
            <a:lvl9pPr marL="13918438" indent="0">
              <a:buNone/>
              <a:defRPr sz="5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CF0B4AC-D41C-244D-A488-D458D3B37F4A}" type="datetime1">
              <a:rPr lang="en-US" altLang="en-US"/>
              <a:pPr/>
              <a:t>12/5/16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5E60672-5723-184B-96D3-CD7814F744BB}" type="slidenum">
              <a:rPr lang="en-US" altLang="en-US"/>
              <a:pPr/>
              <a:t>‹#›</a:t>
            </a:fld>
            <a:endParaRPr lang="en-US" altLang="en-US"/>
          </a:p>
        </p:txBody>
      </p:sp>
    </p:spTree>
    <p:extLst>
      <p:ext uri="{BB962C8B-B14F-4D97-AF65-F5344CB8AC3E}">
        <p14:creationId xmlns:p14="http://schemas.microsoft.com/office/powerpoint/2010/main" val="1060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73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409420" y="9174482"/>
            <a:ext cx="12519660" cy="25948856"/>
          </a:xfrm>
        </p:spPr>
        <p:txBody>
          <a:bodyPr/>
          <a:lstStyle>
            <a:lvl1pPr>
              <a:defRPr sz="10700"/>
            </a:lvl1pPr>
            <a:lvl2pPr>
              <a:defRPr sz="9100"/>
            </a:lvl2pPr>
            <a:lvl3pPr>
              <a:defRPr sz="76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7FB32C-0D6B-D644-8A9F-57864F943674}" type="datetime1">
              <a:rPr lang="en-US" altLang="en-US"/>
              <a:pPr/>
              <a:t>12/5/16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4E02C72-515F-144E-B7E9-9E121A3528EB}" type="slidenum">
              <a:rPr lang="en-US" altLang="en-US"/>
              <a:pPr/>
              <a:t>‹#›</a:t>
            </a:fld>
            <a:endParaRPr lang="en-US" altLang="en-US"/>
          </a:p>
        </p:txBody>
      </p:sp>
    </p:spTree>
    <p:extLst>
      <p:ext uri="{BB962C8B-B14F-4D97-AF65-F5344CB8AC3E}">
        <p14:creationId xmlns:p14="http://schemas.microsoft.com/office/powerpoint/2010/main" val="20805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7320" y="8801317"/>
            <a:ext cx="12524584"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4" name="Content Placeholder 3"/>
          <p:cNvSpPr>
            <a:spLocks noGrp="1"/>
          </p:cNvSpPr>
          <p:nvPr>
            <p:ph sz="half" idx="2"/>
          </p:nvPr>
        </p:nvSpPr>
        <p:spPr>
          <a:xfrm>
            <a:off x="1417320" y="12469284"/>
            <a:ext cx="12524584"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399580" y="8801317"/>
            <a:ext cx="12529503" cy="3667970"/>
          </a:xfrm>
        </p:spPr>
        <p:txBody>
          <a:bodyPr anchor="b"/>
          <a:lstStyle>
            <a:lvl1pPr marL="0" indent="0">
              <a:buNone/>
              <a:defRPr sz="9100" b="1"/>
            </a:lvl1pPr>
            <a:lvl2pPr marL="1739805" indent="0">
              <a:buNone/>
              <a:defRPr sz="7600" b="1"/>
            </a:lvl2pPr>
            <a:lvl3pPr marL="3479610" indent="0">
              <a:buNone/>
              <a:defRPr sz="6900" b="1"/>
            </a:lvl3pPr>
            <a:lvl4pPr marL="5219414" indent="0">
              <a:buNone/>
              <a:defRPr sz="6100" b="1"/>
            </a:lvl4pPr>
            <a:lvl5pPr marL="6959220" indent="0">
              <a:buNone/>
              <a:defRPr sz="6100" b="1"/>
            </a:lvl5pPr>
            <a:lvl6pPr marL="8699024" indent="0">
              <a:buNone/>
              <a:defRPr sz="6100" b="1"/>
            </a:lvl6pPr>
            <a:lvl7pPr marL="10438830" indent="0">
              <a:buNone/>
              <a:defRPr sz="6100" b="1"/>
            </a:lvl7pPr>
            <a:lvl8pPr marL="12178633" indent="0">
              <a:buNone/>
              <a:defRPr sz="6100" b="1"/>
            </a:lvl8pPr>
            <a:lvl9pPr marL="13918438" indent="0">
              <a:buNone/>
              <a:defRPr sz="6100" b="1"/>
            </a:lvl9pPr>
          </a:lstStyle>
          <a:p>
            <a:pPr lvl="0"/>
            <a:r>
              <a:rPr lang="en-US"/>
              <a:t>Click to edit Master text styles</a:t>
            </a:r>
          </a:p>
        </p:txBody>
      </p:sp>
      <p:sp>
        <p:nvSpPr>
          <p:cNvPr id="6" name="Content Placeholder 5"/>
          <p:cNvSpPr>
            <a:spLocks noGrp="1"/>
          </p:cNvSpPr>
          <p:nvPr>
            <p:ph sz="quarter" idx="4"/>
          </p:nvPr>
        </p:nvSpPr>
        <p:spPr>
          <a:xfrm>
            <a:off x="14399580" y="12469284"/>
            <a:ext cx="12529503" cy="22654051"/>
          </a:xfrm>
        </p:spPr>
        <p:txBody>
          <a:bodyPr/>
          <a:lstStyle>
            <a:lvl1pPr>
              <a:defRPr sz="91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E4AF821-3165-B046-9C74-CCBA6974D010}" type="datetime1">
              <a:rPr lang="en-US" altLang="en-US"/>
              <a:pPr/>
              <a:t>12/5/16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5E5FDC-8EAA-3E4C-8231-5028333C3E42}" type="slidenum">
              <a:rPr lang="en-US" altLang="en-US"/>
              <a:pPr/>
              <a:t>‹#›</a:t>
            </a:fld>
            <a:endParaRPr lang="en-US" altLang="en-US"/>
          </a:p>
        </p:txBody>
      </p:sp>
    </p:spTree>
    <p:extLst>
      <p:ext uri="{BB962C8B-B14F-4D97-AF65-F5344CB8AC3E}">
        <p14:creationId xmlns:p14="http://schemas.microsoft.com/office/powerpoint/2010/main" val="18100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01C8C0B-23B4-D34E-B3EA-451DFE4E7222}" type="datetime1">
              <a:rPr lang="en-US" altLang="en-US"/>
              <a:pPr/>
              <a:t>12/5/16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CBDA8F2-4F1F-694B-9F04-F801E4D1A605}" type="slidenum">
              <a:rPr lang="en-US" altLang="en-US"/>
              <a:pPr/>
              <a:t>‹#›</a:t>
            </a:fld>
            <a:endParaRPr lang="en-US" altLang="en-US"/>
          </a:p>
        </p:txBody>
      </p:sp>
    </p:spTree>
    <p:extLst>
      <p:ext uri="{BB962C8B-B14F-4D97-AF65-F5344CB8AC3E}">
        <p14:creationId xmlns:p14="http://schemas.microsoft.com/office/powerpoint/2010/main" val="125756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0B1F3AF-1CDD-CC44-8F9F-EC105B6D52AE}" type="datetime1">
              <a:rPr lang="en-US" altLang="en-US"/>
              <a:pPr/>
              <a:t>12/5/16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B8A22CF-3101-A54C-9913-DE896F34BEE6}" type="slidenum">
              <a:rPr lang="en-US" altLang="en-US"/>
              <a:pPr/>
              <a:t>‹#›</a:t>
            </a:fld>
            <a:endParaRPr lang="en-US" altLang="en-US"/>
          </a:p>
        </p:txBody>
      </p:sp>
    </p:spTree>
    <p:extLst>
      <p:ext uri="{BB962C8B-B14F-4D97-AF65-F5344CB8AC3E}">
        <p14:creationId xmlns:p14="http://schemas.microsoft.com/office/powerpoint/2010/main" val="41241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322" y="1565487"/>
            <a:ext cx="9325771" cy="6662420"/>
          </a:xfrm>
        </p:spPr>
        <p:txBody>
          <a:bodyPr anchor="b"/>
          <a:lstStyle>
            <a:lvl1pPr algn="l">
              <a:defRPr sz="7600" b="1"/>
            </a:lvl1pPr>
          </a:lstStyle>
          <a:p>
            <a:r>
              <a:rPr lang="en-US"/>
              <a:t>Click to edit Master title style</a:t>
            </a:r>
          </a:p>
        </p:txBody>
      </p:sp>
      <p:sp>
        <p:nvSpPr>
          <p:cNvPr id="3" name="Content Placeholder 2"/>
          <p:cNvSpPr>
            <a:spLocks noGrp="1"/>
          </p:cNvSpPr>
          <p:nvPr>
            <p:ph idx="1"/>
          </p:nvPr>
        </p:nvSpPr>
        <p:spPr>
          <a:xfrm>
            <a:off x="11082655" y="1565490"/>
            <a:ext cx="15846425" cy="33557849"/>
          </a:xfrm>
        </p:spPr>
        <p:txBody>
          <a:bodyPr/>
          <a:lstStyle>
            <a:lvl1pPr>
              <a:defRPr sz="12200"/>
            </a:lvl1pPr>
            <a:lvl2pPr>
              <a:defRPr sz="10700"/>
            </a:lvl2pPr>
            <a:lvl3pPr>
              <a:defRPr sz="91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7322" y="8227910"/>
            <a:ext cx="9325771" cy="26895429"/>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66D47C1-2AAA-F44E-958B-F4C218FFE893}" type="datetime1">
              <a:rPr lang="en-US" altLang="en-US"/>
              <a:pPr/>
              <a:t>12/5/16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97576D0-7862-0F4A-B047-4900BC00DA37}" type="slidenum">
              <a:rPr lang="en-US" altLang="en-US"/>
              <a:pPr/>
              <a:t>‹#›</a:t>
            </a:fld>
            <a:endParaRPr lang="en-US" altLang="en-US"/>
          </a:p>
        </p:txBody>
      </p:sp>
    </p:spTree>
    <p:extLst>
      <p:ext uri="{BB962C8B-B14F-4D97-AF65-F5344CB8AC3E}">
        <p14:creationId xmlns:p14="http://schemas.microsoft.com/office/powerpoint/2010/main" val="152381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094" y="27523440"/>
            <a:ext cx="17007840" cy="3249299"/>
          </a:xfrm>
        </p:spPr>
        <p:txBody>
          <a:bodyPr anchor="b"/>
          <a:lstStyle>
            <a:lvl1pPr algn="l">
              <a:defRPr sz="7600" b="1"/>
            </a:lvl1pPr>
          </a:lstStyle>
          <a:p>
            <a:r>
              <a:rPr lang="en-US"/>
              <a:t>Click to edit Master title style</a:t>
            </a:r>
          </a:p>
        </p:txBody>
      </p:sp>
      <p:sp>
        <p:nvSpPr>
          <p:cNvPr id="3" name="Picture Placeholder 2"/>
          <p:cNvSpPr>
            <a:spLocks noGrp="1"/>
          </p:cNvSpPr>
          <p:nvPr>
            <p:ph type="pic" idx="1"/>
          </p:nvPr>
        </p:nvSpPr>
        <p:spPr>
          <a:xfrm>
            <a:off x="5556094" y="3513243"/>
            <a:ext cx="17007840" cy="23591520"/>
          </a:xfrm>
        </p:spPr>
        <p:txBody>
          <a:bodyPr rtlCol="0">
            <a:normAutofit/>
          </a:bodyPr>
          <a:lstStyle>
            <a:lvl1pPr marL="0" indent="0">
              <a:buNone/>
              <a:defRPr sz="12200"/>
            </a:lvl1pPr>
            <a:lvl2pPr marL="1739805" indent="0">
              <a:buNone/>
              <a:defRPr sz="10700"/>
            </a:lvl2pPr>
            <a:lvl3pPr marL="3479610" indent="0">
              <a:buNone/>
              <a:defRPr sz="9100"/>
            </a:lvl3pPr>
            <a:lvl4pPr marL="5219414" indent="0">
              <a:buNone/>
              <a:defRPr sz="7600"/>
            </a:lvl4pPr>
            <a:lvl5pPr marL="6959220" indent="0">
              <a:buNone/>
              <a:defRPr sz="7600"/>
            </a:lvl5pPr>
            <a:lvl6pPr marL="8699024" indent="0">
              <a:buNone/>
              <a:defRPr sz="7600"/>
            </a:lvl6pPr>
            <a:lvl7pPr marL="10438830" indent="0">
              <a:buNone/>
              <a:defRPr sz="7600"/>
            </a:lvl7pPr>
            <a:lvl8pPr marL="12178633" indent="0">
              <a:buNone/>
              <a:defRPr sz="7600"/>
            </a:lvl8pPr>
            <a:lvl9pPr marL="13918438" indent="0">
              <a:buNone/>
              <a:defRPr sz="7600"/>
            </a:lvl9pPr>
          </a:lstStyle>
          <a:p>
            <a:pPr lvl="0"/>
            <a:endParaRPr lang="en-US" noProof="0" smtClean="0"/>
          </a:p>
        </p:txBody>
      </p:sp>
      <p:sp>
        <p:nvSpPr>
          <p:cNvPr id="4" name="Text Placeholder 3"/>
          <p:cNvSpPr>
            <a:spLocks noGrp="1"/>
          </p:cNvSpPr>
          <p:nvPr>
            <p:ph type="body" sz="half" idx="2"/>
          </p:nvPr>
        </p:nvSpPr>
        <p:spPr>
          <a:xfrm>
            <a:off x="5556094" y="30772740"/>
            <a:ext cx="17007840" cy="4614543"/>
          </a:xfrm>
        </p:spPr>
        <p:txBody>
          <a:bodyPr/>
          <a:lstStyle>
            <a:lvl1pPr marL="0" indent="0">
              <a:buNone/>
              <a:defRPr sz="5200"/>
            </a:lvl1pPr>
            <a:lvl2pPr marL="1739805" indent="0">
              <a:buNone/>
              <a:defRPr sz="4500"/>
            </a:lvl2pPr>
            <a:lvl3pPr marL="3479610" indent="0">
              <a:buNone/>
              <a:defRPr sz="3800"/>
            </a:lvl3pPr>
            <a:lvl4pPr marL="5219414" indent="0">
              <a:buNone/>
              <a:defRPr sz="3400"/>
            </a:lvl4pPr>
            <a:lvl5pPr marL="6959220" indent="0">
              <a:buNone/>
              <a:defRPr sz="3400"/>
            </a:lvl5pPr>
            <a:lvl6pPr marL="8699024" indent="0">
              <a:buNone/>
              <a:defRPr sz="3400"/>
            </a:lvl6pPr>
            <a:lvl7pPr marL="10438830" indent="0">
              <a:buNone/>
              <a:defRPr sz="3400"/>
            </a:lvl7pPr>
            <a:lvl8pPr marL="12178633" indent="0">
              <a:buNone/>
              <a:defRPr sz="3400"/>
            </a:lvl8pPr>
            <a:lvl9pPr marL="13918438" indent="0">
              <a:buNone/>
              <a:defRPr sz="3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A08F443-9648-C349-A153-4F0A43637CBB}" type="datetime1">
              <a:rPr lang="en-US" altLang="en-US"/>
              <a:pPr/>
              <a:t>12/5/16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73AE974-5A23-504E-BB5D-9319D8C26FA6}" type="slidenum">
              <a:rPr lang="en-US" altLang="en-US"/>
              <a:pPr/>
              <a:t>‹#›</a:t>
            </a:fld>
            <a:endParaRPr lang="en-US" altLang="en-US"/>
          </a:p>
        </p:txBody>
      </p:sp>
    </p:spTree>
    <p:extLst>
      <p:ext uri="{BB962C8B-B14F-4D97-AF65-F5344CB8AC3E}">
        <p14:creationId xmlns:p14="http://schemas.microsoft.com/office/powerpoint/2010/main" val="2011138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17638" y="1576388"/>
            <a:ext cx="25511125"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417638" y="9174163"/>
            <a:ext cx="25511125" cy="259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47962" tIns="173980" rIns="347962" bIns="1739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4176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defTabSz="1738313">
              <a:defRPr sz="4500">
                <a:solidFill>
                  <a:srgbClr val="898989"/>
                </a:solidFill>
              </a:defRPr>
            </a:lvl1pPr>
          </a:lstStyle>
          <a:p>
            <a:fld id="{829A46C1-0EDA-6C4A-B1A1-0F1851A78B49}" type="datetime1">
              <a:rPr lang="en-US" altLang="en-US"/>
              <a:pPr/>
              <a:t>12/5/16</a:t>
            </a:fld>
            <a:endParaRPr lang="en-US" altLang="en-US"/>
          </a:p>
        </p:txBody>
      </p:sp>
      <p:sp>
        <p:nvSpPr>
          <p:cNvPr id="5" name="Footer Placeholder 4"/>
          <p:cNvSpPr>
            <a:spLocks noGrp="1"/>
          </p:cNvSpPr>
          <p:nvPr>
            <p:ph type="ftr" sz="quarter" idx="3"/>
          </p:nvPr>
        </p:nvSpPr>
        <p:spPr>
          <a:xfrm>
            <a:off x="9685338" y="36444238"/>
            <a:ext cx="8975725" cy="2093912"/>
          </a:xfrm>
          <a:prstGeom prst="rect">
            <a:avLst/>
          </a:prstGeom>
        </p:spPr>
        <p:txBody>
          <a:bodyPr vert="horz" wrap="square" lIns="347962" tIns="173980" rIns="347962" bIns="173980" numCol="1" anchor="ctr" anchorCtr="0" compatLnSpc="1">
            <a:prstTxWarp prst="textNoShape">
              <a:avLst/>
            </a:prstTxWarp>
          </a:bodyPr>
          <a:lstStyle>
            <a:lvl1pPr algn="ctr" defTabSz="1738498">
              <a:defRPr sz="4500">
                <a:solidFill>
                  <a:srgbClr val="898989"/>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20315238" y="36444238"/>
            <a:ext cx="6613525" cy="2093912"/>
          </a:xfrm>
          <a:prstGeom prst="rect">
            <a:avLst/>
          </a:prstGeom>
        </p:spPr>
        <p:txBody>
          <a:bodyPr vert="horz" wrap="square" lIns="347962" tIns="173980" rIns="347962" bIns="173980" numCol="1" anchor="ctr" anchorCtr="0" compatLnSpc="1">
            <a:prstTxWarp prst="textNoShape">
              <a:avLst/>
            </a:prstTxWarp>
          </a:bodyPr>
          <a:lstStyle>
            <a:lvl1pPr algn="r" defTabSz="1738313">
              <a:defRPr sz="4500">
                <a:solidFill>
                  <a:srgbClr val="898989"/>
                </a:solidFill>
              </a:defRPr>
            </a:lvl1pPr>
          </a:lstStyle>
          <a:p>
            <a:fld id="{226BC931-4997-A447-B205-81C6FE69040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36725" rtl="0" eaLnBrk="0" fontAlgn="base" hangingPunct="0">
        <a:spcBef>
          <a:spcPct val="0"/>
        </a:spcBef>
        <a:spcAft>
          <a:spcPct val="0"/>
        </a:spcAft>
        <a:defRPr sz="16800" kern="1200">
          <a:solidFill>
            <a:schemeClr val="tx1"/>
          </a:solidFill>
          <a:latin typeface="+mj-lt"/>
          <a:ea typeface="ＭＳ Ｐゴシック" charset="0"/>
          <a:cs typeface="ＭＳ Ｐゴシック" charset="0"/>
        </a:defRPr>
      </a:lvl1pPr>
      <a:lvl2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2pPr>
      <a:lvl3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3pPr>
      <a:lvl4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4pPr>
      <a:lvl5pPr algn="ctr" defTabSz="1736725" rtl="0" eaLnBrk="0" fontAlgn="base" hangingPunct="0">
        <a:spcBef>
          <a:spcPct val="0"/>
        </a:spcBef>
        <a:spcAft>
          <a:spcPct val="0"/>
        </a:spcAft>
        <a:defRPr sz="16800">
          <a:solidFill>
            <a:schemeClr val="tx1"/>
          </a:solidFill>
          <a:latin typeface="Calibri" charset="0"/>
          <a:ea typeface="ＭＳ Ｐゴシック" charset="0"/>
          <a:cs typeface="ＭＳ Ｐゴシック" charset="0"/>
        </a:defRPr>
      </a:lvl5pPr>
      <a:lvl6pPr marL="422878"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6pPr>
      <a:lvl7pPr marL="845756"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7pPr>
      <a:lvl8pPr marL="1268634"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8pPr>
      <a:lvl9pPr marL="1691512" algn="ctr" defTabSz="1738498" rtl="0" fontAlgn="base">
        <a:spcBef>
          <a:spcPct val="0"/>
        </a:spcBef>
        <a:spcAft>
          <a:spcPct val="0"/>
        </a:spcAft>
        <a:defRPr sz="16800">
          <a:solidFill>
            <a:schemeClr val="tx1"/>
          </a:solidFill>
          <a:latin typeface="Calibri" charset="0"/>
          <a:ea typeface="ＭＳ Ｐゴシック" charset="0"/>
          <a:cs typeface="ＭＳ Ｐゴシック" charset="0"/>
        </a:defRPr>
      </a:lvl9pPr>
    </p:titleStyle>
    <p:bodyStyle>
      <a:lvl1pPr marL="1303338" indent="-1303338" algn="l" defTabSz="1736725" rtl="0" eaLnBrk="0" fontAlgn="base" hangingPunct="0">
        <a:spcBef>
          <a:spcPct val="20000"/>
        </a:spcBef>
        <a:spcAft>
          <a:spcPct val="0"/>
        </a:spcAft>
        <a:buFont typeface="Arial" charset="0"/>
        <a:buChar char="•"/>
        <a:defRPr sz="12200" kern="1200">
          <a:solidFill>
            <a:schemeClr val="tx1"/>
          </a:solidFill>
          <a:latin typeface="+mn-lt"/>
          <a:ea typeface="ＭＳ Ｐゴシック" charset="0"/>
          <a:cs typeface="ＭＳ Ｐゴシック" charset="0"/>
        </a:defRPr>
      </a:lvl1pPr>
      <a:lvl2pPr marL="2824163" indent="-1085850" algn="l" defTabSz="1736725" rtl="0" eaLnBrk="0" fontAlgn="base" hangingPunct="0">
        <a:spcBef>
          <a:spcPct val="20000"/>
        </a:spcBef>
        <a:spcAft>
          <a:spcPct val="0"/>
        </a:spcAft>
        <a:buFont typeface="Arial" charset="0"/>
        <a:buChar char="–"/>
        <a:defRPr sz="10700" kern="1200">
          <a:solidFill>
            <a:schemeClr val="tx1"/>
          </a:solidFill>
          <a:latin typeface="+mn-lt"/>
          <a:ea typeface="ＭＳ Ｐゴシック" charset="0"/>
          <a:cs typeface="+mn-cs"/>
        </a:defRPr>
      </a:lvl2pPr>
      <a:lvl3pPr marL="4346575" indent="-866775" algn="l" defTabSz="1736725" rtl="0" eaLnBrk="0" fontAlgn="base" hangingPunct="0">
        <a:spcBef>
          <a:spcPct val="20000"/>
        </a:spcBef>
        <a:spcAft>
          <a:spcPct val="0"/>
        </a:spcAft>
        <a:buFont typeface="Arial" charset="0"/>
        <a:buChar char="•"/>
        <a:defRPr sz="9100" kern="1200">
          <a:solidFill>
            <a:schemeClr val="tx1"/>
          </a:solidFill>
          <a:latin typeface="+mn-lt"/>
          <a:ea typeface="ＭＳ Ｐゴシック" charset="0"/>
          <a:cs typeface="+mn-cs"/>
        </a:defRPr>
      </a:lvl3pPr>
      <a:lvl4pPr marL="6088063"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4pPr>
      <a:lvl5pPr marL="7826375" indent="-866775" algn="l" defTabSz="1736725" rtl="0" eaLnBrk="0" fontAlgn="base" hangingPunct="0">
        <a:spcBef>
          <a:spcPct val="20000"/>
        </a:spcBef>
        <a:spcAft>
          <a:spcPct val="0"/>
        </a:spcAft>
        <a:buFont typeface="Arial" charset="0"/>
        <a:buChar char="»"/>
        <a:defRPr sz="7600" kern="1200">
          <a:solidFill>
            <a:schemeClr val="tx1"/>
          </a:solidFill>
          <a:latin typeface="+mn-lt"/>
          <a:ea typeface="ＭＳ Ｐゴシック" charset="0"/>
          <a:cs typeface="+mn-cs"/>
        </a:defRPr>
      </a:lvl5pPr>
      <a:lvl6pPr marL="9568927" indent="-869902" algn="l" defTabSz="1739805" rtl="0" eaLnBrk="1" latinLnBrk="0" hangingPunct="1">
        <a:spcBef>
          <a:spcPct val="20000"/>
        </a:spcBef>
        <a:buFont typeface="Arial"/>
        <a:buChar char="•"/>
        <a:defRPr sz="7600" kern="1200">
          <a:solidFill>
            <a:schemeClr val="tx1"/>
          </a:solidFill>
          <a:latin typeface="+mn-lt"/>
          <a:ea typeface="+mn-ea"/>
          <a:cs typeface="+mn-cs"/>
        </a:defRPr>
      </a:lvl6pPr>
      <a:lvl7pPr marL="11308732" indent="-869902" algn="l" defTabSz="1739805" rtl="0" eaLnBrk="1" latinLnBrk="0" hangingPunct="1">
        <a:spcBef>
          <a:spcPct val="20000"/>
        </a:spcBef>
        <a:buFont typeface="Arial"/>
        <a:buChar char="•"/>
        <a:defRPr sz="7600" kern="1200">
          <a:solidFill>
            <a:schemeClr val="tx1"/>
          </a:solidFill>
          <a:latin typeface="+mn-lt"/>
          <a:ea typeface="+mn-ea"/>
          <a:cs typeface="+mn-cs"/>
        </a:defRPr>
      </a:lvl7pPr>
      <a:lvl8pPr marL="13048536" indent="-869902" algn="l" defTabSz="1739805" rtl="0" eaLnBrk="1" latinLnBrk="0" hangingPunct="1">
        <a:spcBef>
          <a:spcPct val="20000"/>
        </a:spcBef>
        <a:buFont typeface="Arial"/>
        <a:buChar char="•"/>
        <a:defRPr sz="7600" kern="1200">
          <a:solidFill>
            <a:schemeClr val="tx1"/>
          </a:solidFill>
          <a:latin typeface="+mn-lt"/>
          <a:ea typeface="+mn-ea"/>
          <a:cs typeface="+mn-cs"/>
        </a:defRPr>
      </a:lvl8pPr>
      <a:lvl9pPr marL="14788341" indent="-869902" algn="l" defTabSz="1739805" rtl="0" eaLnBrk="1" latinLnBrk="0" hangingPunct="1">
        <a:spcBef>
          <a:spcPct val="20000"/>
        </a:spcBef>
        <a:buFont typeface="Arial"/>
        <a:buChar char="•"/>
        <a:defRPr sz="7600" kern="1200">
          <a:solidFill>
            <a:schemeClr val="tx1"/>
          </a:solidFill>
          <a:latin typeface="+mn-lt"/>
          <a:ea typeface="+mn-ea"/>
          <a:cs typeface="+mn-cs"/>
        </a:defRPr>
      </a:lvl9pPr>
    </p:bodyStyle>
    <p:otherStyle>
      <a:defPPr>
        <a:defRPr lang="en-US"/>
      </a:defPPr>
      <a:lvl1pPr marL="0" algn="l" defTabSz="1739805" rtl="0" eaLnBrk="1" latinLnBrk="0" hangingPunct="1">
        <a:defRPr sz="6900" kern="1200">
          <a:solidFill>
            <a:schemeClr val="tx1"/>
          </a:solidFill>
          <a:latin typeface="+mn-lt"/>
          <a:ea typeface="+mn-ea"/>
          <a:cs typeface="+mn-cs"/>
        </a:defRPr>
      </a:lvl1pPr>
      <a:lvl2pPr marL="1739805" algn="l" defTabSz="1739805" rtl="0" eaLnBrk="1" latinLnBrk="0" hangingPunct="1">
        <a:defRPr sz="6900" kern="1200">
          <a:solidFill>
            <a:schemeClr val="tx1"/>
          </a:solidFill>
          <a:latin typeface="+mn-lt"/>
          <a:ea typeface="+mn-ea"/>
          <a:cs typeface="+mn-cs"/>
        </a:defRPr>
      </a:lvl2pPr>
      <a:lvl3pPr marL="3479610" algn="l" defTabSz="1739805" rtl="0" eaLnBrk="1" latinLnBrk="0" hangingPunct="1">
        <a:defRPr sz="6900" kern="1200">
          <a:solidFill>
            <a:schemeClr val="tx1"/>
          </a:solidFill>
          <a:latin typeface="+mn-lt"/>
          <a:ea typeface="+mn-ea"/>
          <a:cs typeface="+mn-cs"/>
        </a:defRPr>
      </a:lvl3pPr>
      <a:lvl4pPr marL="5219414" algn="l" defTabSz="1739805" rtl="0" eaLnBrk="1" latinLnBrk="0" hangingPunct="1">
        <a:defRPr sz="6900" kern="1200">
          <a:solidFill>
            <a:schemeClr val="tx1"/>
          </a:solidFill>
          <a:latin typeface="+mn-lt"/>
          <a:ea typeface="+mn-ea"/>
          <a:cs typeface="+mn-cs"/>
        </a:defRPr>
      </a:lvl4pPr>
      <a:lvl5pPr marL="6959220" algn="l" defTabSz="1739805" rtl="0" eaLnBrk="1" latinLnBrk="0" hangingPunct="1">
        <a:defRPr sz="6900" kern="1200">
          <a:solidFill>
            <a:schemeClr val="tx1"/>
          </a:solidFill>
          <a:latin typeface="+mn-lt"/>
          <a:ea typeface="+mn-ea"/>
          <a:cs typeface="+mn-cs"/>
        </a:defRPr>
      </a:lvl5pPr>
      <a:lvl6pPr marL="8699024" algn="l" defTabSz="1739805" rtl="0" eaLnBrk="1" latinLnBrk="0" hangingPunct="1">
        <a:defRPr sz="6900" kern="1200">
          <a:solidFill>
            <a:schemeClr val="tx1"/>
          </a:solidFill>
          <a:latin typeface="+mn-lt"/>
          <a:ea typeface="+mn-ea"/>
          <a:cs typeface="+mn-cs"/>
        </a:defRPr>
      </a:lvl6pPr>
      <a:lvl7pPr marL="10438830" algn="l" defTabSz="1739805" rtl="0" eaLnBrk="1" latinLnBrk="0" hangingPunct="1">
        <a:defRPr sz="6900" kern="1200">
          <a:solidFill>
            <a:schemeClr val="tx1"/>
          </a:solidFill>
          <a:latin typeface="+mn-lt"/>
          <a:ea typeface="+mn-ea"/>
          <a:cs typeface="+mn-cs"/>
        </a:defRPr>
      </a:lvl7pPr>
      <a:lvl8pPr marL="12178633" algn="l" defTabSz="1739805" rtl="0" eaLnBrk="1" latinLnBrk="0" hangingPunct="1">
        <a:defRPr sz="6900" kern="1200">
          <a:solidFill>
            <a:schemeClr val="tx1"/>
          </a:solidFill>
          <a:latin typeface="+mn-lt"/>
          <a:ea typeface="+mn-ea"/>
          <a:cs typeface="+mn-cs"/>
        </a:defRPr>
      </a:lvl8pPr>
      <a:lvl9pPr marL="13918438" algn="l" defTabSz="1739805"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hyperlink" Target="mailto:jasoncui@college.harvard.edu)" TargetMode="External"/><Relationship Id="rId5" Type="http://schemas.openxmlformats.org/officeDocument/2006/relationships/hyperlink" Target="mailto:annhwang@college.harvard.edu)" TargetMode="External"/><Relationship Id="rId6" Type="http://schemas.openxmlformats.org/officeDocument/2006/relationships/image" Target="../media/image2.jpeg"/><Relationship Id="rId7" Type="http://schemas.openxmlformats.org/officeDocument/2006/relationships/image" Target="../media/image3.tiff"/><Relationship Id="rId8" Type="http://schemas.openxmlformats.org/officeDocument/2006/relationships/image" Target="../media/image4.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0" descr="seas_shield_transparent.eps"/>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4044275" y="685800"/>
            <a:ext cx="3206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extBox 27"/>
          <p:cNvSpPr txBox="1">
            <a:spLocks noChangeArrowheads="1"/>
          </p:cNvSpPr>
          <p:nvPr/>
        </p:nvSpPr>
        <p:spPr bwMode="auto">
          <a:xfrm>
            <a:off x="1292225" y="787400"/>
            <a:ext cx="19665950" cy="12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7400" b="1" dirty="0" smtClean="0">
                <a:latin typeface="News Gothic MT" charset="0"/>
                <a:ea typeface="News Gothic MT" charset="0"/>
                <a:cs typeface="News Gothic MT" charset="0"/>
              </a:rPr>
              <a:t>CS182 Final Project (Title Here)</a:t>
            </a:r>
            <a:endParaRPr lang="en-US" altLang="en-US" sz="7400" b="1" dirty="0">
              <a:latin typeface="News Gothic MT" charset="0"/>
              <a:ea typeface="News Gothic MT" charset="0"/>
              <a:cs typeface="News Gothic MT" charset="0"/>
            </a:endParaRPr>
          </a:p>
        </p:txBody>
      </p:sp>
      <p:sp>
        <p:nvSpPr>
          <p:cNvPr id="15364" name="TextBox 27"/>
          <p:cNvSpPr txBox="1">
            <a:spLocks noChangeArrowheads="1"/>
          </p:cNvSpPr>
          <p:nvPr/>
        </p:nvSpPr>
        <p:spPr bwMode="auto">
          <a:xfrm>
            <a:off x="1363663" y="2333625"/>
            <a:ext cx="22629812" cy="2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4000" dirty="0" smtClean="0">
                <a:latin typeface="News Gothic MT" charset="0"/>
                <a:ea typeface="News Gothic MT" charset="0"/>
                <a:cs typeface="News Gothic MT" charset="0"/>
              </a:rPr>
              <a:t>Jason Cui (</a:t>
            </a:r>
            <a:r>
              <a:rPr lang="en-US" altLang="en-US" sz="4000" i="1" dirty="0" smtClean="0">
                <a:latin typeface="News Gothic MT" charset="0"/>
                <a:ea typeface="News Gothic MT" charset="0"/>
                <a:cs typeface="News Gothic MT" charset="0"/>
                <a:hlinkClick r:id="rId4"/>
              </a:rPr>
              <a:t>jasoncui@college.harvard.edu)</a:t>
            </a:r>
            <a:r>
              <a:rPr lang="en-US" altLang="en-US" sz="4000" i="1" dirty="0" smtClean="0">
                <a:latin typeface="News Gothic MT" charset="0"/>
                <a:ea typeface="News Gothic MT" charset="0"/>
                <a:cs typeface="News Gothic MT" charset="0"/>
              </a:rPr>
              <a:t> </a:t>
            </a:r>
            <a:r>
              <a:rPr lang="en-US" altLang="en-US" sz="4000" dirty="0" smtClean="0">
                <a:latin typeface="News Gothic MT" charset="0"/>
                <a:ea typeface="News Gothic MT" charset="0"/>
                <a:cs typeface="News Gothic MT" charset="0"/>
              </a:rPr>
              <a:t>| Annie Hwang (</a:t>
            </a:r>
            <a:r>
              <a:rPr lang="en-US" altLang="en-US" sz="4000" i="1" dirty="0" smtClean="0">
                <a:latin typeface="News Gothic MT" charset="0"/>
                <a:ea typeface="News Gothic MT" charset="0"/>
                <a:cs typeface="News Gothic MT" charset="0"/>
                <a:hlinkClick r:id="rId5"/>
              </a:rPr>
              <a:t>annhwang@college.harvard.edu)</a:t>
            </a:r>
            <a:r>
              <a:rPr lang="en-US" altLang="en-US" sz="4000" i="1" dirty="0" smtClean="0">
                <a:latin typeface="News Gothic MT" charset="0"/>
                <a:ea typeface="News Gothic MT" charset="0"/>
                <a:cs typeface="News Gothic MT" charset="0"/>
              </a:rPr>
              <a:t> </a:t>
            </a:r>
            <a:endParaRPr lang="en-US" altLang="en-US" sz="4000" dirty="0">
              <a:latin typeface="News Gothic MT" charset="0"/>
              <a:ea typeface="News Gothic MT" charset="0"/>
              <a:cs typeface="News Gothic MT" charset="0"/>
            </a:endParaRPr>
          </a:p>
          <a:p>
            <a:pPr eaLnBrk="1" hangingPunct="1">
              <a:lnSpc>
                <a:spcPct val="150000"/>
              </a:lnSpc>
            </a:pPr>
            <a:r>
              <a:rPr lang="en-US" altLang="en-US" sz="4000" dirty="0" smtClean="0">
                <a:solidFill>
                  <a:schemeClr val="accent2"/>
                </a:solidFill>
                <a:latin typeface="News Gothic MT" charset="0"/>
                <a:ea typeface="News Gothic MT" charset="0"/>
                <a:cs typeface="News Gothic MT" charset="0"/>
              </a:rPr>
              <a:t>CS182</a:t>
            </a:r>
            <a:endParaRPr lang="en-US" altLang="en-US" sz="4000" dirty="0">
              <a:solidFill>
                <a:schemeClr val="accent2"/>
              </a:solidFill>
              <a:latin typeface="News Gothic MT" charset="0"/>
              <a:ea typeface="News Gothic MT" charset="0"/>
              <a:cs typeface="News Gothic MT" charset="0"/>
            </a:endParaRPr>
          </a:p>
          <a:p>
            <a:pPr eaLnBrk="1" hangingPunct="1"/>
            <a:r>
              <a:rPr lang="en-US" altLang="en-US" sz="4000" dirty="0" smtClean="0">
                <a:latin typeface="News Gothic MT" charset="0"/>
                <a:ea typeface="News Gothic MT" charset="0"/>
                <a:cs typeface="News Gothic MT" charset="0"/>
              </a:rPr>
              <a:t>Fall 2016</a:t>
            </a:r>
            <a:endParaRPr lang="en-US" altLang="en-US" sz="4000" dirty="0">
              <a:latin typeface="News Gothic MT" charset="0"/>
              <a:ea typeface="News Gothic MT" charset="0"/>
              <a:cs typeface="News Gothic MT" charset="0"/>
            </a:endParaRPr>
          </a:p>
        </p:txBody>
      </p:sp>
      <p:sp>
        <p:nvSpPr>
          <p:cNvPr id="15" name="Rectangle 14"/>
          <p:cNvSpPr/>
          <p:nvPr/>
        </p:nvSpPr>
        <p:spPr>
          <a:xfrm>
            <a:off x="14948452" y="6043489"/>
            <a:ext cx="12194623" cy="4784850"/>
          </a:xfrm>
          <a:prstGeom prst="rect">
            <a:avLst/>
          </a:prstGeom>
          <a:solidFill>
            <a:schemeClr val="bg1"/>
          </a:solid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15366" name="TextBox 1"/>
          <p:cNvSpPr txBox="1">
            <a:spLocks noChangeArrowheads="1"/>
          </p:cNvSpPr>
          <p:nvPr/>
        </p:nvSpPr>
        <p:spPr bwMode="auto">
          <a:xfrm>
            <a:off x="15027965" y="6145214"/>
            <a:ext cx="12296223" cy="10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200" b="1" dirty="0" smtClean="0">
                <a:latin typeface="News Gothic MT" charset="0"/>
                <a:ea typeface="News Gothic MT" charset="0"/>
                <a:cs typeface="News Gothic MT" charset="0"/>
              </a:rPr>
              <a:t>Project Abstract</a:t>
            </a:r>
          </a:p>
          <a:p>
            <a:pPr eaLnBrk="1" hangingPunct="1"/>
            <a:r>
              <a:rPr lang="en-US" altLang="en-US" sz="3200" dirty="0" smtClean="0">
                <a:latin typeface="News Gothic MT" charset="0"/>
                <a:ea typeface="News Gothic MT" charset="0"/>
                <a:cs typeface="News Gothic MT" charset="0"/>
              </a:rPr>
              <a:t>Abstract goes in here</a:t>
            </a:r>
            <a:endParaRPr lang="en-US" altLang="en-US" sz="3200" dirty="0">
              <a:latin typeface="News Gothic MT" charset="0"/>
              <a:ea typeface="News Gothic MT" charset="0"/>
              <a:cs typeface="News Gothic MT" charset="0"/>
            </a:endParaRPr>
          </a:p>
        </p:txBody>
      </p:sp>
      <p:sp>
        <p:nvSpPr>
          <p:cNvPr id="30" name="Rectangle 29"/>
          <p:cNvSpPr/>
          <p:nvPr/>
        </p:nvSpPr>
        <p:spPr>
          <a:xfrm>
            <a:off x="10164763" y="24333200"/>
            <a:ext cx="8010525" cy="13582650"/>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15374" name="TextBox 32"/>
          <p:cNvSpPr txBox="1">
            <a:spLocks noChangeArrowheads="1"/>
          </p:cNvSpPr>
          <p:nvPr/>
        </p:nvSpPr>
        <p:spPr bwMode="auto">
          <a:xfrm>
            <a:off x="10629900" y="29067125"/>
            <a:ext cx="70850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b="1">
                <a:latin typeface="Arial" charset="0"/>
              </a:rPr>
              <a:t>Figure 2. </a:t>
            </a:r>
            <a:r>
              <a:rPr lang="en-US" altLang="en-US" sz="3300">
                <a:latin typeface="Arial" charset="0"/>
              </a:rPr>
              <a:t>And all about Figure 2.</a:t>
            </a:r>
          </a:p>
        </p:txBody>
      </p:sp>
      <p:sp>
        <p:nvSpPr>
          <p:cNvPr id="34" name="TextBox 33"/>
          <p:cNvSpPr txBox="1"/>
          <p:nvPr/>
        </p:nvSpPr>
        <p:spPr>
          <a:xfrm>
            <a:off x="10164763" y="21807488"/>
            <a:ext cx="8010525" cy="1868487"/>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Results</a:t>
            </a:r>
          </a:p>
        </p:txBody>
      </p:sp>
      <p:sp>
        <p:nvSpPr>
          <p:cNvPr id="35" name="TextBox 34"/>
          <p:cNvSpPr txBox="1"/>
          <p:nvPr/>
        </p:nvSpPr>
        <p:spPr>
          <a:xfrm>
            <a:off x="19129375" y="16346488"/>
            <a:ext cx="8013700" cy="1870075"/>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Conclusions</a:t>
            </a:r>
          </a:p>
        </p:txBody>
      </p:sp>
      <p:sp>
        <p:nvSpPr>
          <p:cNvPr id="36" name="Rectangle 35"/>
          <p:cNvSpPr/>
          <p:nvPr/>
        </p:nvSpPr>
        <p:spPr>
          <a:xfrm>
            <a:off x="19129375" y="18943638"/>
            <a:ext cx="8013700" cy="9223375"/>
          </a:xfrm>
          <a:prstGeom prst="rect">
            <a:avLst/>
          </a:prstGeom>
          <a:solidFill>
            <a:srgbClr val="FFFFFF"/>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37" name="TextBox 36"/>
          <p:cNvSpPr txBox="1"/>
          <p:nvPr/>
        </p:nvSpPr>
        <p:spPr>
          <a:xfrm>
            <a:off x="19129375" y="28327350"/>
            <a:ext cx="8013700" cy="1866900"/>
          </a:xfrm>
          <a:prstGeom prst="rect">
            <a:avLst/>
          </a:prstGeom>
          <a:solidFill>
            <a:schemeClr val="bg1">
              <a:lumMod val="65000"/>
            </a:schemeClr>
          </a:solidFill>
        </p:spPr>
        <p:txBody>
          <a:bodyPr lIns="592029" tIns="592029" rIns="592029" bIns="592029" anchor="ctr">
            <a:spAutoFit/>
          </a:bodyPr>
          <a:lstStyle>
            <a:lvl1pPr eaLnBrk="0" hangingPunct="0">
              <a:defRPr sz="7400">
                <a:solidFill>
                  <a:schemeClr val="tx1"/>
                </a:solidFill>
                <a:latin typeface="Calibri" charset="0"/>
                <a:ea typeface="ＭＳ Ｐゴシック" charset="0"/>
                <a:cs typeface="ＭＳ Ｐゴシック" charset="0"/>
              </a:defRPr>
            </a:lvl1pPr>
            <a:lvl2pPr marL="37931725" indent="-37474525" eaLnBrk="0" hangingPunct="0">
              <a:defRPr sz="7400">
                <a:solidFill>
                  <a:schemeClr val="tx1"/>
                </a:solidFill>
                <a:latin typeface="Calibri" charset="0"/>
                <a:ea typeface="ＭＳ Ｐゴシック" charset="0"/>
              </a:defRPr>
            </a:lvl2pPr>
            <a:lvl3pPr eaLnBrk="0" hangingPunct="0">
              <a:defRPr sz="7400">
                <a:solidFill>
                  <a:schemeClr val="tx1"/>
                </a:solidFill>
                <a:latin typeface="Calibri" charset="0"/>
                <a:ea typeface="ＭＳ Ｐゴシック" charset="0"/>
              </a:defRPr>
            </a:lvl3pPr>
            <a:lvl4pPr eaLnBrk="0" hangingPunct="0">
              <a:defRPr sz="7400">
                <a:solidFill>
                  <a:schemeClr val="tx1"/>
                </a:solidFill>
                <a:latin typeface="Calibri" charset="0"/>
                <a:ea typeface="ＭＳ Ｐゴシック" charset="0"/>
              </a:defRPr>
            </a:lvl4pPr>
            <a:lvl5pPr eaLnBrk="0" hangingPunct="0">
              <a:defRPr sz="7400">
                <a:solidFill>
                  <a:schemeClr val="tx1"/>
                </a:solidFill>
                <a:latin typeface="Calibri" charset="0"/>
                <a:ea typeface="ＭＳ Ｐゴシック" charset="0"/>
              </a:defRPr>
            </a:lvl5pPr>
            <a:lvl6pPr marL="457200" eaLnBrk="0" fontAlgn="base" hangingPunct="0">
              <a:spcBef>
                <a:spcPct val="0"/>
              </a:spcBef>
              <a:spcAft>
                <a:spcPct val="0"/>
              </a:spcAft>
              <a:defRPr sz="7400">
                <a:solidFill>
                  <a:schemeClr val="tx1"/>
                </a:solidFill>
                <a:latin typeface="Calibri" charset="0"/>
                <a:ea typeface="ＭＳ Ｐゴシック" charset="0"/>
              </a:defRPr>
            </a:lvl6pPr>
            <a:lvl7pPr marL="914400" eaLnBrk="0" fontAlgn="base" hangingPunct="0">
              <a:spcBef>
                <a:spcPct val="0"/>
              </a:spcBef>
              <a:spcAft>
                <a:spcPct val="0"/>
              </a:spcAft>
              <a:defRPr sz="7400">
                <a:solidFill>
                  <a:schemeClr val="tx1"/>
                </a:solidFill>
                <a:latin typeface="Calibri" charset="0"/>
                <a:ea typeface="ＭＳ Ｐゴシック" charset="0"/>
              </a:defRPr>
            </a:lvl7pPr>
            <a:lvl8pPr marL="1371600" eaLnBrk="0" fontAlgn="base" hangingPunct="0">
              <a:spcBef>
                <a:spcPct val="0"/>
              </a:spcBef>
              <a:spcAft>
                <a:spcPct val="0"/>
              </a:spcAft>
              <a:defRPr sz="7400">
                <a:solidFill>
                  <a:schemeClr val="tx1"/>
                </a:solidFill>
                <a:latin typeface="Calibri" charset="0"/>
                <a:ea typeface="ＭＳ Ｐゴシック" charset="0"/>
              </a:defRPr>
            </a:lvl8pPr>
            <a:lvl9pPr marL="1828800" eaLnBrk="0" fontAlgn="base" hangingPunct="0">
              <a:spcBef>
                <a:spcPct val="0"/>
              </a:spcBef>
              <a:spcAft>
                <a:spcPct val="0"/>
              </a:spcAft>
              <a:defRPr sz="7400">
                <a:solidFill>
                  <a:schemeClr val="tx1"/>
                </a:solidFill>
                <a:latin typeface="Calibri" charset="0"/>
                <a:ea typeface="ＭＳ Ｐゴシック" charset="0"/>
              </a:defRPr>
            </a:lvl9pPr>
          </a:lstStyle>
          <a:p>
            <a:pPr defTabSz="1738498" eaLnBrk="1" hangingPunct="1">
              <a:defRPr/>
            </a:pPr>
            <a:r>
              <a:rPr lang="en-US" sz="4400" b="1">
                <a:solidFill>
                  <a:schemeClr val="bg1"/>
                </a:solidFill>
                <a:latin typeface="Arial" charset="0"/>
                <a:cs typeface="Arial" charset="0"/>
              </a:rPr>
              <a:t>Citations and Links</a:t>
            </a:r>
          </a:p>
        </p:txBody>
      </p:sp>
      <p:sp>
        <p:nvSpPr>
          <p:cNvPr id="38" name="Rectangle 37"/>
          <p:cNvSpPr/>
          <p:nvPr/>
        </p:nvSpPr>
        <p:spPr>
          <a:xfrm>
            <a:off x="19129375" y="30954663"/>
            <a:ext cx="8013700" cy="6961187"/>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15382" name="TextBox 41"/>
          <p:cNvSpPr txBox="1">
            <a:spLocks noChangeArrowheads="1"/>
          </p:cNvSpPr>
          <p:nvPr/>
        </p:nvSpPr>
        <p:spPr bwMode="auto">
          <a:xfrm>
            <a:off x="19515138" y="19154775"/>
            <a:ext cx="7086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a:latin typeface="Times" charset="0"/>
              </a:rPr>
              <a:t>blah blah blah</a:t>
            </a:r>
          </a:p>
        </p:txBody>
      </p:sp>
      <p:sp>
        <p:nvSpPr>
          <p:cNvPr id="15383" name="TextBox 42"/>
          <p:cNvSpPr txBox="1">
            <a:spLocks noChangeArrowheads="1"/>
          </p:cNvSpPr>
          <p:nvPr/>
        </p:nvSpPr>
        <p:spPr bwMode="auto">
          <a:xfrm>
            <a:off x="19329400" y="30954663"/>
            <a:ext cx="75184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marL="457200" indent="-457200"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spcAft>
                <a:spcPts val="550"/>
              </a:spcAft>
            </a:pPr>
            <a:r>
              <a:rPr lang="en-US" altLang="en-US" sz="2600" dirty="0" err="1">
                <a:latin typeface="Times" charset="0"/>
              </a:rPr>
              <a:t>Protopapas</a:t>
            </a:r>
            <a:r>
              <a:rPr lang="en-US" altLang="en-US" sz="2600" dirty="0">
                <a:latin typeface="Times" charset="0"/>
              </a:rPr>
              <a:t>, P. P., and friends. 2013. How we taught AM207 and lived to tell the tale. </a:t>
            </a:r>
            <a:r>
              <a:rPr lang="en-US" altLang="en-US" sz="2600" i="1" dirty="0">
                <a:latin typeface="Times" charset="0"/>
              </a:rPr>
              <a:t>IACS Journal </a:t>
            </a:r>
            <a:r>
              <a:rPr lang="en-US" altLang="en-US" sz="2600" dirty="0">
                <a:latin typeface="Times" charset="0"/>
              </a:rPr>
              <a:t>1:1–3.</a:t>
            </a:r>
          </a:p>
          <a:p>
            <a:pPr eaLnBrk="1" hangingPunct="1">
              <a:spcAft>
                <a:spcPts val="550"/>
              </a:spcAft>
            </a:pPr>
            <a:r>
              <a:rPr lang="en-US" altLang="en-US" sz="2600" dirty="0">
                <a:latin typeface="Times" charset="0"/>
              </a:rPr>
              <a:t>The students of AM207. 2013. Everything we know, we learned in AM207. </a:t>
            </a:r>
            <a:r>
              <a:rPr lang="en-US" altLang="en-US" sz="2600" i="1" dirty="0">
                <a:latin typeface="Times" charset="0"/>
              </a:rPr>
              <a:t>IACS Journal</a:t>
            </a:r>
            <a:r>
              <a:rPr lang="en-US" altLang="en-US" sz="2600" dirty="0">
                <a:latin typeface="Times" charset="0"/>
              </a:rPr>
              <a:t> 1:3–5. </a:t>
            </a:r>
          </a:p>
        </p:txBody>
      </p:sp>
      <p:pic>
        <p:nvPicPr>
          <p:cNvPr id="15384" name="Picture 2" descr="SimAnnIdee_einf.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471150" y="25590500"/>
            <a:ext cx="718661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5" name="TextBox 43"/>
          <p:cNvSpPr txBox="1">
            <a:spLocks noChangeArrowheads="1"/>
          </p:cNvSpPr>
          <p:nvPr/>
        </p:nvSpPr>
        <p:spPr bwMode="auto">
          <a:xfrm>
            <a:off x="10471150" y="24333200"/>
            <a:ext cx="708501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a:latin typeface="Times" charset="0"/>
              </a:rPr>
              <a:t>blah blah blah</a:t>
            </a:r>
          </a:p>
        </p:txBody>
      </p:sp>
      <p:sp>
        <p:nvSpPr>
          <p:cNvPr id="15391" name="TextBox 44"/>
          <p:cNvSpPr txBox="1">
            <a:spLocks noChangeArrowheads="1"/>
          </p:cNvSpPr>
          <p:nvPr/>
        </p:nvSpPr>
        <p:spPr bwMode="auto">
          <a:xfrm>
            <a:off x="10471150" y="14741525"/>
            <a:ext cx="7086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eaLnBrk="1" hangingPunct="1"/>
            <a:r>
              <a:rPr lang="en-US" altLang="en-US" sz="3300" dirty="0">
                <a:latin typeface="Times" charset="0"/>
              </a:rPr>
              <a:t>Describe the data, experiments </a:t>
            </a:r>
            <a:r>
              <a:rPr lang="en-US" altLang="en-US" sz="3300" dirty="0" err="1">
                <a:latin typeface="Times" charset="0"/>
              </a:rPr>
              <a:t>etc</a:t>
            </a:r>
            <a:endParaRPr lang="en-US" altLang="en-US" sz="3300" dirty="0">
              <a:latin typeface="Times" charset="0"/>
            </a:endParaRPr>
          </a:p>
        </p:txBody>
      </p:sp>
      <p:sp>
        <p:nvSpPr>
          <p:cNvPr id="15392" name="TextBox 23"/>
          <p:cNvSpPr txBox="1">
            <a:spLocks noChangeArrowheads="1"/>
          </p:cNvSpPr>
          <p:nvPr/>
        </p:nvSpPr>
        <p:spPr bwMode="auto">
          <a:xfrm>
            <a:off x="1147763" y="38473063"/>
            <a:ext cx="25995312" cy="63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3600" i="1" dirty="0">
                <a:latin typeface="News Gothic MT" charset="0"/>
                <a:ea typeface="News Gothic MT" charset="0"/>
                <a:cs typeface="News Gothic MT" charset="0"/>
              </a:rPr>
              <a:t>John A. Paulson School of Engineering and Applied Sciences</a:t>
            </a:r>
          </a:p>
        </p:txBody>
      </p:sp>
      <p:cxnSp>
        <p:nvCxnSpPr>
          <p:cNvPr id="3" name="Straight Connector 2"/>
          <p:cNvCxnSpPr/>
          <p:nvPr/>
        </p:nvCxnSpPr>
        <p:spPr>
          <a:xfrm>
            <a:off x="1206500" y="5181600"/>
            <a:ext cx="25936575" cy="0"/>
          </a:xfrm>
          <a:prstGeom prst="line">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206500" y="5586288"/>
            <a:ext cx="8674100" cy="20423312"/>
          </a:xfrm>
          <a:prstGeom prst="rect">
            <a:avLst/>
          </a:prstGeom>
          <a:solidFill>
            <a:schemeClr val="bg1"/>
          </a:solidFill>
          <a:ln w="63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84576" tIns="42288" rIns="84576" bIns="42288" anchor="ctr"/>
          <a:lstStyle/>
          <a:p>
            <a:pPr algn="ctr" defTabSz="1738498">
              <a:defRPr/>
            </a:pPr>
            <a:endParaRPr lang="en-US">
              <a:solidFill>
                <a:srgbClr val="FFFFFF"/>
              </a:solidFill>
              <a:ea typeface="ＭＳ Ｐゴシック" charset="0"/>
              <a:cs typeface="ＭＳ Ｐゴシック" charset="0"/>
            </a:endParaRPr>
          </a:p>
        </p:txBody>
      </p:sp>
      <p:sp>
        <p:nvSpPr>
          <p:cNvPr id="42" name="TextBox 41"/>
          <p:cNvSpPr txBox="1">
            <a:spLocks noChangeArrowheads="1"/>
          </p:cNvSpPr>
          <p:nvPr/>
        </p:nvSpPr>
        <p:spPr bwMode="auto">
          <a:xfrm>
            <a:off x="1386305" y="5773417"/>
            <a:ext cx="8494295" cy="1338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576" tIns="42288" rIns="84576" bIns="42288">
            <a:spAutoFit/>
          </a:bodyPr>
          <a:lstStyle>
            <a:lvl1pPr eaLnBrk="0" hangingPunct="0">
              <a:defRPr sz="6900">
                <a:solidFill>
                  <a:schemeClr val="tx1"/>
                </a:solidFill>
                <a:latin typeface="Calibri" charset="0"/>
                <a:ea typeface="ＭＳ Ｐゴシック" charset="-128"/>
              </a:defRPr>
            </a:lvl1pPr>
            <a:lvl2pPr marL="742950" indent="-285750" eaLnBrk="0" hangingPunct="0">
              <a:defRPr sz="6900">
                <a:solidFill>
                  <a:schemeClr val="tx1"/>
                </a:solidFill>
                <a:latin typeface="Calibri" charset="0"/>
                <a:ea typeface="ＭＳ Ｐゴシック" charset="-128"/>
              </a:defRPr>
            </a:lvl2pPr>
            <a:lvl3pPr marL="1143000" indent="-228600" eaLnBrk="0" hangingPunct="0">
              <a:defRPr sz="6900">
                <a:solidFill>
                  <a:schemeClr val="tx1"/>
                </a:solidFill>
                <a:latin typeface="Calibri" charset="0"/>
                <a:ea typeface="ＭＳ Ｐゴシック" charset="-128"/>
              </a:defRPr>
            </a:lvl3pPr>
            <a:lvl4pPr marL="1600200" indent="-228600" eaLnBrk="0" hangingPunct="0">
              <a:defRPr sz="6900">
                <a:solidFill>
                  <a:schemeClr val="tx1"/>
                </a:solidFill>
                <a:latin typeface="Calibri" charset="0"/>
                <a:ea typeface="ＭＳ Ｐゴシック" charset="-128"/>
              </a:defRPr>
            </a:lvl4pPr>
            <a:lvl5pPr marL="2057400" indent="-228600" eaLnBrk="0" hangingPunct="0">
              <a:defRPr sz="6900">
                <a:solidFill>
                  <a:schemeClr val="tx1"/>
                </a:solidFill>
                <a:latin typeface="Calibri" charset="0"/>
                <a:ea typeface="ＭＳ Ｐゴシック" charset="-128"/>
              </a:defRPr>
            </a:lvl5pPr>
            <a:lvl6pPr marL="2514600" indent="-228600" defTabSz="1736725" eaLnBrk="0" fontAlgn="base" hangingPunct="0">
              <a:spcBef>
                <a:spcPct val="0"/>
              </a:spcBef>
              <a:spcAft>
                <a:spcPct val="0"/>
              </a:spcAft>
              <a:defRPr sz="6900">
                <a:solidFill>
                  <a:schemeClr val="tx1"/>
                </a:solidFill>
                <a:latin typeface="Calibri" charset="0"/>
                <a:ea typeface="ＭＳ Ｐゴシック" charset="-128"/>
              </a:defRPr>
            </a:lvl6pPr>
            <a:lvl7pPr marL="2971800" indent="-228600" defTabSz="1736725" eaLnBrk="0" fontAlgn="base" hangingPunct="0">
              <a:spcBef>
                <a:spcPct val="0"/>
              </a:spcBef>
              <a:spcAft>
                <a:spcPct val="0"/>
              </a:spcAft>
              <a:defRPr sz="6900">
                <a:solidFill>
                  <a:schemeClr val="tx1"/>
                </a:solidFill>
                <a:latin typeface="Calibri" charset="0"/>
                <a:ea typeface="ＭＳ Ｐゴシック" charset="-128"/>
              </a:defRPr>
            </a:lvl7pPr>
            <a:lvl8pPr marL="3429000" indent="-228600" defTabSz="1736725" eaLnBrk="0" fontAlgn="base" hangingPunct="0">
              <a:spcBef>
                <a:spcPct val="0"/>
              </a:spcBef>
              <a:spcAft>
                <a:spcPct val="0"/>
              </a:spcAft>
              <a:defRPr sz="6900">
                <a:solidFill>
                  <a:schemeClr val="tx1"/>
                </a:solidFill>
                <a:latin typeface="Calibri" charset="0"/>
                <a:ea typeface="ＭＳ Ｐゴシック" charset="-128"/>
              </a:defRPr>
            </a:lvl8pPr>
            <a:lvl9pPr marL="3886200" indent="-228600" defTabSz="1736725" eaLnBrk="0" fontAlgn="base" hangingPunct="0">
              <a:spcBef>
                <a:spcPct val="0"/>
              </a:spcBef>
              <a:spcAft>
                <a:spcPct val="0"/>
              </a:spcAft>
              <a:defRPr sz="6900">
                <a:solidFill>
                  <a:schemeClr val="tx1"/>
                </a:solidFill>
                <a:latin typeface="Calibri" charset="0"/>
                <a:ea typeface="ＭＳ Ｐゴシック" charset="-128"/>
              </a:defRPr>
            </a:lvl9pPr>
          </a:lstStyle>
          <a:p>
            <a:pPr algn="ctr" eaLnBrk="1" hangingPunct="1"/>
            <a:r>
              <a:rPr lang="en-US" altLang="en-US" sz="3200" b="1" u="sng" dirty="0" smtClean="0">
                <a:latin typeface="News Gothic MT" charset="0"/>
                <a:ea typeface="News Gothic MT" charset="0"/>
                <a:cs typeface="News Gothic MT" charset="0"/>
              </a:rPr>
              <a:t>Introduction &amp; Problem Statement</a:t>
            </a:r>
          </a:p>
          <a:p>
            <a:pPr eaLnBrk="1" hangingPunct="1"/>
            <a:endParaRPr lang="en-US" altLang="en-US" sz="3200" b="1" u="sng" dirty="0">
              <a:latin typeface="News Gothic MT" charset="0"/>
              <a:ea typeface="News Gothic MT" charset="0"/>
              <a:cs typeface="News Gothic MT" charset="0"/>
            </a:endParaRPr>
          </a:p>
          <a:p>
            <a:pPr eaLnBrk="1" hangingPunct="1"/>
            <a:endParaRPr lang="en-US" altLang="en-US" sz="3200" b="1" u="sng" dirty="0" smtClean="0">
              <a:latin typeface="News Gothic MT" charset="0"/>
              <a:ea typeface="News Gothic MT" charset="0"/>
              <a:cs typeface="News Gothic MT" charset="0"/>
            </a:endParaRPr>
          </a:p>
          <a:p>
            <a:pPr eaLnBrk="1" hangingPunct="1"/>
            <a:endParaRPr lang="en-US" altLang="en-US" sz="3200" b="1" u="sng" dirty="0">
              <a:latin typeface="News Gothic MT" charset="0"/>
              <a:ea typeface="News Gothic MT" charset="0"/>
              <a:cs typeface="News Gothic MT" charset="0"/>
            </a:endParaRPr>
          </a:p>
          <a:p>
            <a:pPr eaLnBrk="1" hangingPunct="1"/>
            <a:endParaRPr lang="en-US" altLang="en-US" sz="3200" b="1" u="sng" dirty="0" smtClean="0">
              <a:latin typeface="News Gothic MT" charset="0"/>
              <a:ea typeface="News Gothic MT" charset="0"/>
              <a:cs typeface="News Gothic MT" charset="0"/>
            </a:endParaRPr>
          </a:p>
          <a:p>
            <a:pPr eaLnBrk="1" hangingPunct="1"/>
            <a:r>
              <a:rPr lang="en-US" altLang="en-US" sz="3200" dirty="0" smtClean="0">
                <a:latin typeface="News Gothic MT" charset="0"/>
                <a:ea typeface="News Gothic MT" charset="0"/>
                <a:cs typeface="News Gothic MT" charset="0"/>
              </a:rPr>
              <a:t>The idea for the project came to be when we realized it was very difficult to keep track and be on top of your nutrition. Leading a healthy diet and lifestyle can be incredibly difficult, and with busy schedules and not enough time to cook it can be easy to overlook nutrition. </a:t>
            </a:r>
          </a:p>
          <a:p>
            <a:pPr eaLnBrk="1" hangingPunct="1"/>
            <a:endParaRPr lang="en-US" altLang="en-US" sz="3200" dirty="0">
              <a:latin typeface="News Gothic MT" charset="0"/>
              <a:ea typeface="News Gothic MT" charset="0"/>
              <a:cs typeface="News Gothic MT" charset="0"/>
            </a:endParaRPr>
          </a:p>
          <a:p>
            <a:pPr eaLnBrk="1" hangingPunct="1"/>
            <a:r>
              <a:rPr lang="en-US" altLang="en-US" sz="3200" dirty="0" smtClean="0">
                <a:latin typeface="News Gothic MT" charset="0"/>
                <a:ea typeface="News Gothic MT" charset="0"/>
                <a:cs typeface="News Gothic MT" charset="0"/>
              </a:rPr>
              <a:t>There exist software solutions out there designed to help make tracking nutrition easier. The best example is MyFitnessPal, which is a mobile phone application that allows users to input their daily intake of foods in order to keep track of calories and macronutrients. There also exist services like Yelp that allow users to discover restaurants and places to eat. The problem with these sorts of services, however, is that they are very low level. In the end, individuals still have to make their own decisions about where they eat and what they choose to eat.</a:t>
            </a:r>
          </a:p>
        </p:txBody>
      </p:sp>
      <p:pic>
        <p:nvPicPr>
          <p:cNvPr id="6" name="Picture 5"/>
          <p:cNvPicPr>
            <a:picLocks noChangeAspect="1"/>
          </p:cNvPicPr>
          <p:nvPr/>
        </p:nvPicPr>
        <p:blipFill>
          <a:blip r:embed="rId7"/>
          <a:stretch>
            <a:fillRect/>
          </a:stretch>
        </p:blipFill>
        <p:spPr>
          <a:xfrm>
            <a:off x="3352006" y="6625014"/>
            <a:ext cx="1879600" cy="1413460"/>
          </a:xfrm>
          <a:prstGeom prst="rect">
            <a:avLst/>
          </a:prstGeom>
        </p:spPr>
      </p:pic>
      <p:pic>
        <p:nvPicPr>
          <p:cNvPr id="7" name="Picture 6"/>
          <p:cNvPicPr>
            <a:picLocks noChangeAspect="1"/>
          </p:cNvPicPr>
          <p:nvPr/>
        </p:nvPicPr>
        <p:blipFill>
          <a:blip r:embed="rId8"/>
          <a:stretch>
            <a:fillRect/>
          </a:stretch>
        </p:blipFill>
        <p:spPr>
          <a:xfrm>
            <a:off x="5851404" y="6524414"/>
            <a:ext cx="1456927" cy="15019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3112</TotalTime>
  <Words>272</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ＭＳ Ｐゴシック</vt:lpstr>
      <vt:lpstr>Arial</vt:lpstr>
      <vt:lpstr>Times</vt:lpstr>
      <vt:lpstr>Helvetica</vt:lpstr>
      <vt:lpstr>Courier</vt:lpstr>
      <vt:lpstr>Office Theme</vt:lpstr>
      <vt:lpstr>PowerPoint Presentation</vt:lpstr>
    </vt:vector>
  </TitlesOfParts>
  <Company>IIC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Rosalind Reid</dc:creator>
  <cp:lastModifiedBy>Cui, Jason Shao</cp:lastModifiedBy>
  <cp:revision>31</cp:revision>
  <dcterms:created xsi:type="dcterms:W3CDTF">2012-02-23T17:01:23Z</dcterms:created>
  <dcterms:modified xsi:type="dcterms:W3CDTF">2016-12-07T22:15:51Z</dcterms:modified>
</cp:coreProperties>
</file>