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AFRICAN WOMEN AND MEN IN TECHNOLOGY.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36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AGNES MUTHONI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DIRECTOR OF PRE-FELLOWSHIP AT ANDELA. </a:t>
            </a:r>
            <a:endParaRPr lang="en-US" dirty="0"/>
          </a:p>
          <a:p>
            <a:r>
              <a:rPr lang="en-US" dirty="0" smtClean="0"/>
              <a:t>FOUNDER OF FIKIRI IMPACT.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INNOCENT   MUHIZI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CEO OF RWANDAN INFORMATION SOCIETY AUTHORITY.</a:t>
            </a:r>
          </a:p>
          <a:p>
            <a:r>
              <a:rPr lang="en-US" dirty="0" smtClean="0"/>
              <a:t>GOVERNMENT’S DIGILIZATION PROGRAMME.</a:t>
            </a:r>
          </a:p>
          <a:p>
            <a:r>
              <a:rPr lang="en-US" dirty="0" smtClean="0"/>
              <a:t> E-GOVERNMENT ICT SKILLS DEVELOPMENT.</a:t>
            </a:r>
          </a:p>
          <a:p>
            <a:r>
              <a:rPr lang="en-US" dirty="0" smtClean="0"/>
              <a:t>CYBER SECURITY.</a:t>
            </a:r>
          </a:p>
          <a:p>
            <a:r>
              <a:rPr lang="en-US" dirty="0" smtClean="0"/>
              <a:t>NEW TECHNOLOGY ADOPTION.</a:t>
            </a:r>
          </a:p>
          <a:p>
            <a:r>
              <a:rPr lang="en-US" dirty="0" smtClean="0"/>
              <a:t>ICT INFRASTRUCTURE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60356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BONYO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Founder of the lawyers hub.</a:t>
            </a:r>
          </a:p>
          <a:p>
            <a:pPr algn="just"/>
            <a:r>
              <a:rPr lang="en-US" dirty="0" smtClean="0"/>
              <a:t>Employ tech and innovation.</a:t>
            </a:r>
          </a:p>
          <a:p>
            <a:pPr algn="just"/>
            <a:r>
              <a:rPr lang="en-US" dirty="0" smtClean="0"/>
              <a:t>Justice.</a:t>
            </a:r>
          </a:p>
          <a:p>
            <a:pPr algn="just"/>
            <a:r>
              <a:rPr lang="en-US" dirty="0" smtClean="0"/>
              <a:t>Technical supporter.</a:t>
            </a:r>
          </a:p>
        </p:txBody>
      </p:sp>
    </p:spTree>
    <p:extLst>
      <p:ext uri="{BB962C8B-B14F-4D97-AF65-F5344CB8AC3E}">
        <p14:creationId xmlns:p14="http://schemas.microsoft.com/office/powerpoint/2010/main" val="4020621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Yele bedemosi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Founder and managing director of micro traction.</a:t>
            </a:r>
          </a:p>
          <a:p>
            <a:r>
              <a:rPr lang="en-US" dirty="0" smtClean="0"/>
              <a:t>Help build legendary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5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 ORERO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Managing partner , ddf. </a:t>
            </a:r>
          </a:p>
          <a:p>
            <a:r>
              <a:rPr lang="en-US" dirty="0" smtClean="0"/>
              <a:t>Silicon valley vc fund. </a:t>
            </a:r>
          </a:p>
          <a:p>
            <a:r>
              <a:rPr lang="en-US" dirty="0" smtClean="0"/>
              <a:t>Investor.</a:t>
            </a:r>
          </a:p>
          <a:p>
            <a:r>
              <a:rPr lang="en-US" dirty="0" smtClean="0"/>
              <a:t>Africas youngest venture capitalist.</a:t>
            </a:r>
          </a:p>
          <a:p>
            <a:r>
              <a:rPr lang="en-US" dirty="0" smtClean="0"/>
              <a:t>Alien.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47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NAMULI BLAZEVIC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Partner of katende , ssempembwa and advocates.</a:t>
            </a:r>
          </a:p>
          <a:p>
            <a:r>
              <a:rPr lang="en-US" dirty="0" smtClean="0"/>
              <a:t>commercial transactions.</a:t>
            </a:r>
          </a:p>
          <a:p>
            <a:r>
              <a:rPr lang="en-US" dirty="0" smtClean="0"/>
              <a:t>Tech-law.</a:t>
            </a:r>
          </a:p>
          <a:p>
            <a:r>
              <a:rPr lang="en-US" dirty="0" smtClean="0"/>
              <a:t>Projects.</a:t>
            </a:r>
          </a:p>
          <a:p>
            <a:r>
              <a:rPr lang="en-US" dirty="0" smtClean="0"/>
              <a:t>Infrastructure finance.</a:t>
            </a:r>
          </a:p>
          <a:p>
            <a:r>
              <a:rPr lang="en-US" dirty="0" smtClean="0"/>
              <a:t>Energy sector.</a:t>
            </a:r>
          </a:p>
          <a:p>
            <a:r>
              <a:rPr lang="en-US" dirty="0" smtClean="0"/>
              <a:t>Keen interest in block chain and crytocurrency.</a:t>
            </a:r>
          </a:p>
        </p:txBody>
      </p:sp>
    </p:spTree>
    <p:extLst>
      <p:ext uri="{BB962C8B-B14F-4D97-AF65-F5344CB8AC3E}">
        <p14:creationId xmlns:p14="http://schemas.microsoft.com/office/powerpoint/2010/main" val="20387008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Barbara birung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Ground breaker innovator. </a:t>
            </a:r>
          </a:p>
          <a:p>
            <a:r>
              <a:rPr lang="en-US" dirty="0" smtClean="0"/>
              <a:t>Empower girls and women.</a:t>
            </a:r>
          </a:p>
          <a:p>
            <a:r>
              <a:rPr lang="en-US" dirty="0" smtClean="0"/>
              <a:t>Director of hive colab.</a:t>
            </a:r>
          </a:p>
          <a:p>
            <a:r>
              <a:rPr lang="en-US" dirty="0" smtClean="0"/>
              <a:t>Business accelerator.</a:t>
            </a:r>
          </a:p>
          <a:p>
            <a:r>
              <a:rPr lang="en-US" dirty="0" smtClean="0"/>
              <a:t>Incubator for e.a</a:t>
            </a:r>
            <a:r>
              <a:rPr lang="en-US" dirty="0"/>
              <a:t> </a:t>
            </a:r>
            <a:r>
              <a:rPr lang="en-US" dirty="0" smtClean="0"/>
              <a:t>startups.</a:t>
            </a:r>
          </a:p>
          <a:p>
            <a:r>
              <a:rPr lang="en-US" dirty="0" smtClean="0"/>
              <a:t>Founder of witu.</a:t>
            </a:r>
          </a:p>
          <a:p>
            <a:r>
              <a:rPr lang="en-US" dirty="0" smtClean="0"/>
              <a:t>Train women in tech.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9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mwiti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Founder and c.e.o of hope tech plus ltd.</a:t>
            </a:r>
          </a:p>
          <a:p>
            <a:r>
              <a:rPr lang="en-US" dirty="0" smtClean="0"/>
              <a:t>Passionate about the disadvantaged.</a:t>
            </a:r>
          </a:p>
          <a:p>
            <a:r>
              <a:rPr lang="en-US" dirty="0" smtClean="0"/>
              <a:t>Awarded.</a:t>
            </a:r>
          </a:p>
          <a:p>
            <a:r>
              <a:rPr lang="en-US" dirty="0" smtClean="0"/>
              <a:t>Engineer innovator.</a:t>
            </a:r>
          </a:p>
          <a:p>
            <a:r>
              <a:rPr lang="en-US" dirty="0" smtClean="0"/>
              <a:t>Event presenter.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74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 muturi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Regional manager of tala.</a:t>
            </a:r>
          </a:p>
          <a:p>
            <a:r>
              <a:rPr lang="en-US" dirty="0" smtClean="0"/>
              <a:t>Experienced in Financial services.</a:t>
            </a:r>
          </a:p>
          <a:p>
            <a:r>
              <a:rPr lang="en-US" dirty="0" smtClean="0"/>
              <a:t>Standard chartered bank.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herksman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Entrepreneur.</a:t>
            </a:r>
          </a:p>
          <a:p>
            <a:r>
              <a:rPr lang="en-US" dirty="0" smtClean="0"/>
              <a:t>Technologist.</a:t>
            </a:r>
          </a:p>
          <a:p>
            <a:r>
              <a:rPr lang="en-US" dirty="0" smtClean="0"/>
              <a:t>C.e.o of brck.</a:t>
            </a:r>
          </a:p>
          <a:p>
            <a:r>
              <a:rPr lang="en-US" dirty="0" smtClean="0"/>
              <a:t>Ihub founder.</a:t>
            </a:r>
          </a:p>
          <a:p>
            <a:r>
              <a:rPr lang="en-US" dirty="0" smtClean="0"/>
              <a:t>Co-founder of ushahidi.</a:t>
            </a:r>
          </a:p>
          <a:p>
            <a:r>
              <a:rPr lang="en-US" dirty="0" smtClean="0"/>
              <a:t>Nairobi innovation hub founder.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8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55</TotalTime>
  <Words>231</Words>
  <Application>Microsoft Office PowerPoint</Application>
  <PresentationFormat>Widescreen</PresentationFormat>
  <Paragraphs>58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AFRICAN WOMEN AND MEN IN TECHNOLOGY.</vt:lpstr>
      <vt:lpstr>LINDA BONYO  </vt:lpstr>
      <vt:lpstr>Yele bedemosi</vt:lpstr>
      <vt:lpstr>TORO ORERO </vt:lpstr>
      <vt:lpstr>ALICE NAMULI BLAZEVIC </vt:lpstr>
      <vt:lpstr>Barbara birung</vt:lpstr>
      <vt:lpstr>Brian mwiti</vt:lpstr>
      <vt:lpstr>Rose muturi</vt:lpstr>
      <vt:lpstr>Eric herksman</vt:lpstr>
      <vt:lpstr>AGNES MUTHONI</vt:lpstr>
      <vt:lpstr>INNOCENT   MUHIZI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WOMEN AND MEN IN TECHNOLOGY.</dc:title>
  <dc:creator>student</dc:creator>
  <cp:lastModifiedBy>student</cp:lastModifiedBy>
  <cp:revision>7</cp:revision>
  <dcterms:created xsi:type="dcterms:W3CDTF">2019-02-21T19:39:30Z</dcterms:created>
  <dcterms:modified xsi:type="dcterms:W3CDTF">2019-02-21T20:37:24Z</dcterms:modified>
</cp:coreProperties>
</file>