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7" r:id="rId1"/>
  </p:sldMasterIdLst>
  <p:notesMasterIdLst>
    <p:notesMasterId r:id="rId47"/>
  </p:notesMasterIdLst>
  <p:sldIdLst>
    <p:sldId id="275" r:id="rId2"/>
    <p:sldId id="268" r:id="rId3"/>
    <p:sldId id="327" r:id="rId4"/>
    <p:sldId id="333" r:id="rId5"/>
    <p:sldId id="332" r:id="rId6"/>
    <p:sldId id="336" r:id="rId7"/>
    <p:sldId id="338" r:id="rId8"/>
    <p:sldId id="339" r:id="rId9"/>
    <p:sldId id="340" r:id="rId10"/>
    <p:sldId id="342" r:id="rId11"/>
    <p:sldId id="343" r:id="rId12"/>
    <p:sldId id="344" r:id="rId13"/>
    <p:sldId id="351" r:id="rId14"/>
    <p:sldId id="353" r:id="rId15"/>
    <p:sldId id="352" r:id="rId16"/>
    <p:sldId id="354" r:id="rId17"/>
    <p:sldId id="349" r:id="rId18"/>
    <p:sldId id="361" r:id="rId19"/>
    <p:sldId id="350" r:id="rId20"/>
    <p:sldId id="330" r:id="rId21"/>
    <p:sldId id="331" r:id="rId22"/>
    <p:sldId id="270" r:id="rId23"/>
    <p:sldId id="271" r:id="rId24"/>
    <p:sldId id="281" r:id="rId25"/>
    <p:sldId id="308" r:id="rId26"/>
    <p:sldId id="309" r:id="rId27"/>
    <p:sldId id="362" r:id="rId28"/>
    <p:sldId id="310" r:id="rId29"/>
    <p:sldId id="363" r:id="rId30"/>
    <p:sldId id="311" r:id="rId31"/>
    <p:sldId id="312" r:id="rId32"/>
    <p:sldId id="314" r:id="rId33"/>
    <p:sldId id="316" r:id="rId34"/>
    <p:sldId id="317" r:id="rId35"/>
    <p:sldId id="358" r:id="rId36"/>
    <p:sldId id="359" r:id="rId37"/>
    <p:sldId id="360" r:id="rId38"/>
    <p:sldId id="357" r:id="rId39"/>
    <p:sldId id="320" r:id="rId40"/>
    <p:sldId id="321" r:id="rId41"/>
    <p:sldId id="323" r:id="rId42"/>
    <p:sldId id="364" r:id="rId43"/>
    <p:sldId id="346" r:id="rId44"/>
    <p:sldId id="367" r:id="rId45"/>
    <p:sldId id="366" r:id="rId46"/>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it Viit" initials="VV"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AEFF"/>
    <a:srgbClr val="25A2FF"/>
    <a:srgbClr val="189CDE"/>
    <a:srgbClr val="0996FF"/>
    <a:srgbClr val="0192FF"/>
    <a:srgbClr val="0594FF"/>
    <a:srgbClr val="008FFA"/>
    <a:srgbClr val="008A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snapToGrid="0">
      <p:cViewPr varScale="1">
        <p:scale>
          <a:sx n="93" d="100"/>
          <a:sy n="93" d="100"/>
        </p:scale>
        <p:origin x="-726" y="-96"/>
      </p:cViewPr>
      <p:guideLst>
        <p:guide orient="horz" pos="1620"/>
        <p:guide pos="2880"/>
      </p:guideLst>
    </p:cSldViewPr>
  </p:slideViewPr>
  <p:outlineViewPr>
    <p:cViewPr>
      <p:scale>
        <a:sx n="33" d="100"/>
        <a:sy n="33" d="100"/>
      </p:scale>
      <p:origin x="0" y="1065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9981B592-AEF7-4F19-89CE-62E2656F1C5E}" type="datetimeFigureOut">
              <a:rPr lang="en-IN" smtClean="0"/>
              <a:t>18-08-2020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D5559C-9A1D-465C-BD22-C64000BBBB10}" type="slidenum">
              <a:rPr lang="en-IN" smtClean="0"/>
              <a:t>‹#›</a:t>
            </a:fld>
            <a:endParaRPr lang="en-IN"/>
          </a:p>
        </p:txBody>
      </p:sp>
    </p:spTree>
    <p:extLst>
      <p:ext uri="{BB962C8B-B14F-4D97-AF65-F5344CB8AC3E}">
        <p14:creationId xmlns:p14="http://schemas.microsoft.com/office/powerpoint/2010/main" val="311978485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0">
            <a:extLst>
              <a:ext uri="{FF2B5EF4-FFF2-40B4-BE49-F238E27FC236}">
                <a16:creationId xmlns="" xmlns:a16="http://schemas.microsoft.com/office/drawing/2014/main" id="{0BE0194A-1340-41A1-955C-252EE2080C2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06488626-3BC0-407E-8F04-B5EC8B2FDBEE}" type="slidenum">
              <a:rPr lang="en-US" altLang="en-US">
                <a:latin typeface="Tahoma" panose="020B0604030504040204" pitchFamily="34" charset="0"/>
                <a:ea typeface="WenQuanYi Zen Hei Sharp" charset="0"/>
              </a:rPr>
              <a:pPr>
                <a:spcBef>
                  <a:spcPct val="0"/>
                </a:spcBef>
                <a:buClrTx/>
                <a:buFontTx/>
                <a:buNone/>
              </a:pPr>
              <a:t>6</a:t>
            </a:fld>
            <a:endParaRPr lang="en-US" altLang="en-US">
              <a:latin typeface="Tahoma" panose="020B0604030504040204" pitchFamily="34" charset="0"/>
              <a:ea typeface="WenQuanYi Zen Hei Sharp" charset="0"/>
            </a:endParaRPr>
          </a:p>
        </p:txBody>
      </p:sp>
      <p:sp>
        <p:nvSpPr>
          <p:cNvPr id="13315" name="Text Box 1">
            <a:extLst>
              <a:ext uri="{FF2B5EF4-FFF2-40B4-BE49-F238E27FC236}">
                <a16:creationId xmlns="" xmlns:a16="http://schemas.microsoft.com/office/drawing/2014/main" id="{ECDE4FD8-E9B3-40AD-B41C-87993E1AA7AA}"/>
              </a:ext>
            </a:extLst>
          </p:cNvPr>
          <p:cNvSpPr txBox="1">
            <a:spLocks noChangeArrowheads="1"/>
          </p:cNvSpPr>
          <p:nvPr/>
        </p:nvSpPr>
        <p:spPr bwMode="auto">
          <a:xfrm>
            <a:off x="3971925" y="8831263"/>
            <a:ext cx="3033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9FB0767D-FB5A-4719-A679-D42B649E8AD7}"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6</a:t>
            </a:fld>
            <a:endParaRPr lang="en-US" altLang="en-US">
              <a:latin typeface="Tahoma" panose="020B0604030504040204" pitchFamily="34" charset="0"/>
              <a:ea typeface="WenQuanYi Zen Hei Sharp" charset="0"/>
              <a:cs typeface="DejaVu Sans" charset="0"/>
            </a:endParaRPr>
          </a:p>
        </p:txBody>
      </p:sp>
      <p:sp>
        <p:nvSpPr>
          <p:cNvPr id="13316" name="Text Box 2">
            <a:extLst>
              <a:ext uri="{FF2B5EF4-FFF2-40B4-BE49-F238E27FC236}">
                <a16:creationId xmlns="" xmlns:a16="http://schemas.microsoft.com/office/drawing/2014/main" id="{7860BF08-607C-48D5-B197-2DAA225DAFEE}"/>
              </a:ext>
            </a:extLst>
          </p:cNvPr>
          <p:cNvSpPr txBox="1">
            <a:spLocks noChangeArrowheads="1"/>
          </p:cNvSpPr>
          <p:nvPr/>
        </p:nvSpPr>
        <p:spPr bwMode="auto">
          <a:xfrm>
            <a:off x="3971925" y="8831263"/>
            <a:ext cx="3035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932D088-BDF8-47E5-9876-DB984BDF04E8}"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6</a:t>
            </a:fld>
            <a:endParaRPr lang="en-US" altLang="en-US">
              <a:latin typeface="Tahoma" panose="020B0604030504040204" pitchFamily="34" charset="0"/>
              <a:ea typeface="WenQuanYi Zen Hei Sharp" charset="0"/>
              <a:cs typeface="DejaVu Sans" charset="0"/>
            </a:endParaRPr>
          </a:p>
        </p:txBody>
      </p:sp>
      <p:sp>
        <p:nvSpPr>
          <p:cNvPr id="13317" name="Rectangle 3">
            <a:extLst>
              <a:ext uri="{FF2B5EF4-FFF2-40B4-BE49-F238E27FC236}">
                <a16:creationId xmlns="" xmlns:a16="http://schemas.microsoft.com/office/drawing/2014/main" id="{674BB15C-0AF0-4001-8B62-8B5684DA0355}"/>
              </a:ext>
            </a:extLst>
          </p:cNvPr>
          <p:cNvSpPr>
            <a:spLocks noGrp="1" noRot="1" noChangeAspect="1" noChangeArrowheads="1" noTextEdit="1"/>
          </p:cNvSpPr>
          <p:nvPr>
            <p:ph type="sldImg"/>
          </p:nvPr>
        </p:nvSpPr>
        <p:spPr>
          <a:xfrm>
            <a:off x="406400" y="696913"/>
            <a:ext cx="6197600" cy="3486150"/>
          </a:xfrm>
          <a:solidFill>
            <a:srgbClr val="FFFFFF"/>
          </a:solidFill>
          <a:ln/>
        </p:spPr>
      </p:sp>
      <p:sp>
        <p:nvSpPr>
          <p:cNvPr id="13318" name="Text Box 4">
            <a:extLst>
              <a:ext uri="{FF2B5EF4-FFF2-40B4-BE49-F238E27FC236}">
                <a16:creationId xmlns="" xmlns:a16="http://schemas.microsoft.com/office/drawing/2014/main" id="{25282355-A5ED-482E-84EB-DBD32358DA46}"/>
              </a:ext>
            </a:extLst>
          </p:cNvPr>
          <p:cNvSpPr txBox="1">
            <a:spLocks noChangeArrowheads="1"/>
          </p:cNvSpPr>
          <p:nvPr/>
        </p:nvSpPr>
        <p:spPr bwMode="auto">
          <a:xfrm>
            <a:off x="935038" y="4416425"/>
            <a:ext cx="5140325"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0">
            <a:extLst>
              <a:ext uri="{FF2B5EF4-FFF2-40B4-BE49-F238E27FC236}">
                <a16:creationId xmlns="" xmlns:a16="http://schemas.microsoft.com/office/drawing/2014/main" id="{67E3D217-C434-46E0-B255-7E81BE425BC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5576864E-4315-4633-81D5-350C1DA5250D}" type="slidenum">
              <a:rPr lang="en-US" altLang="en-US">
                <a:latin typeface="Tahoma" panose="020B0604030504040204" pitchFamily="34" charset="0"/>
                <a:ea typeface="WenQuanYi Zen Hei Sharp" charset="0"/>
              </a:rPr>
              <a:pPr>
                <a:spcBef>
                  <a:spcPct val="0"/>
                </a:spcBef>
                <a:buClrTx/>
                <a:buFontTx/>
                <a:buNone/>
              </a:pPr>
              <a:t>22</a:t>
            </a:fld>
            <a:endParaRPr lang="en-US" altLang="en-US">
              <a:latin typeface="Tahoma" panose="020B0604030504040204" pitchFamily="34" charset="0"/>
              <a:ea typeface="WenQuanYi Zen Hei Sharp" charset="0"/>
            </a:endParaRPr>
          </a:p>
        </p:txBody>
      </p:sp>
      <p:sp>
        <p:nvSpPr>
          <p:cNvPr id="35843" name="Text Box 1">
            <a:extLst>
              <a:ext uri="{FF2B5EF4-FFF2-40B4-BE49-F238E27FC236}">
                <a16:creationId xmlns="" xmlns:a16="http://schemas.microsoft.com/office/drawing/2014/main" id="{ED31A274-3EF7-46B3-BA23-92D5167041BA}"/>
              </a:ext>
            </a:extLst>
          </p:cNvPr>
          <p:cNvSpPr txBox="1">
            <a:spLocks noChangeArrowheads="1"/>
          </p:cNvSpPr>
          <p:nvPr/>
        </p:nvSpPr>
        <p:spPr bwMode="auto">
          <a:xfrm>
            <a:off x="3971925" y="8831263"/>
            <a:ext cx="3033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FD1F02EF-4B85-4842-9DEA-34092C74DD23}"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22</a:t>
            </a:fld>
            <a:endParaRPr lang="en-US" altLang="en-US">
              <a:latin typeface="Tahoma" panose="020B0604030504040204" pitchFamily="34" charset="0"/>
              <a:ea typeface="WenQuanYi Zen Hei Sharp" charset="0"/>
              <a:cs typeface="DejaVu Sans" charset="0"/>
            </a:endParaRPr>
          </a:p>
        </p:txBody>
      </p:sp>
      <p:sp>
        <p:nvSpPr>
          <p:cNvPr id="35844" name="Text Box 2">
            <a:extLst>
              <a:ext uri="{FF2B5EF4-FFF2-40B4-BE49-F238E27FC236}">
                <a16:creationId xmlns="" xmlns:a16="http://schemas.microsoft.com/office/drawing/2014/main" id="{8383370C-7BF3-4D38-A708-DD4AFF13C0F5}"/>
              </a:ext>
            </a:extLst>
          </p:cNvPr>
          <p:cNvSpPr txBox="1">
            <a:spLocks noChangeArrowheads="1"/>
          </p:cNvSpPr>
          <p:nvPr/>
        </p:nvSpPr>
        <p:spPr bwMode="auto">
          <a:xfrm>
            <a:off x="3971925" y="8831263"/>
            <a:ext cx="3035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2BBE028F-9F37-4288-8656-B7C50DCDA217}"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22</a:t>
            </a:fld>
            <a:endParaRPr lang="en-US" altLang="en-US">
              <a:latin typeface="Tahoma" panose="020B0604030504040204" pitchFamily="34" charset="0"/>
              <a:ea typeface="WenQuanYi Zen Hei Sharp" charset="0"/>
              <a:cs typeface="DejaVu Sans" charset="0"/>
            </a:endParaRPr>
          </a:p>
        </p:txBody>
      </p:sp>
      <p:sp>
        <p:nvSpPr>
          <p:cNvPr id="35845" name="Rectangle 3">
            <a:extLst>
              <a:ext uri="{FF2B5EF4-FFF2-40B4-BE49-F238E27FC236}">
                <a16:creationId xmlns="" xmlns:a16="http://schemas.microsoft.com/office/drawing/2014/main" id="{007F4817-BDF0-4C1C-92C9-05555D531C6F}"/>
              </a:ext>
            </a:extLst>
          </p:cNvPr>
          <p:cNvSpPr>
            <a:spLocks noGrp="1" noRot="1" noChangeAspect="1" noChangeArrowheads="1" noTextEdit="1"/>
          </p:cNvSpPr>
          <p:nvPr>
            <p:ph type="sldImg"/>
          </p:nvPr>
        </p:nvSpPr>
        <p:spPr>
          <a:xfrm>
            <a:off x="406400" y="696913"/>
            <a:ext cx="6197600" cy="3486150"/>
          </a:xfrm>
          <a:solidFill>
            <a:srgbClr val="FFFFFF"/>
          </a:solidFill>
          <a:ln/>
        </p:spPr>
      </p:sp>
      <p:sp>
        <p:nvSpPr>
          <p:cNvPr id="35846" name="Text Box 4">
            <a:extLst>
              <a:ext uri="{FF2B5EF4-FFF2-40B4-BE49-F238E27FC236}">
                <a16:creationId xmlns="" xmlns:a16="http://schemas.microsoft.com/office/drawing/2014/main" id="{0D9A4A95-401F-4216-A52E-839F3354D26D}"/>
              </a:ext>
            </a:extLst>
          </p:cNvPr>
          <p:cNvSpPr txBox="1">
            <a:spLocks noChangeArrowheads="1"/>
          </p:cNvSpPr>
          <p:nvPr/>
        </p:nvSpPr>
        <p:spPr bwMode="auto">
          <a:xfrm>
            <a:off x="935038" y="4416425"/>
            <a:ext cx="5140325"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5847" name="Text Box 5">
            <a:extLst>
              <a:ext uri="{FF2B5EF4-FFF2-40B4-BE49-F238E27FC236}">
                <a16:creationId xmlns="" xmlns:a16="http://schemas.microsoft.com/office/drawing/2014/main" id="{A9484256-6745-4CCE-AE09-412AB5ACCA3F}"/>
              </a:ext>
            </a:extLst>
          </p:cNvPr>
          <p:cNvSpPr txBox="1">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F29A749-C0B9-4819-AF47-3E59085C4E13}" type="slidenum">
              <a:rPr lang="en-US" altLang="en-US">
                <a:latin typeface="Tahoma" panose="020B0604030504040204" pitchFamily="34" charset="0"/>
                <a:ea typeface="WenQuanYi Zen Hei Sharp" charset="0"/>
                <a:cs typeface="Arial" panose="020B0604020202020204" pitchFamily="34" charset="0"/>
              </a:rPr>
              <a:pPr algn="r" eaLnBrk="1" hangingPunct="1">
                <a:spcBef>
                  <a:spcPct val="0"/>
                </a:spcBef>
                <a:buClrTx/>
                <a:buFontTx/>
                <a:buNone/>
              </a:pPr>
              <a:t>22</a:t>
            </a:fld>
            <a:endParaRPr lang="en-US" altLang="en-US">
              <a:latin typeface="Tahoma" panose="020B0604030504040204" pitchFamily="34" charset="0"/>
              <a:ea typeface="WenQuanYi Zen Hei Sharp"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0">
            <a:extLst>
              <a:ext uri="{FF2B5EF4-FFF2-40B4-BE49-F238E27FC236}">
                <a16:creationId xmlns="" xmlns:a16="http://schemas.microsoft.com/office/drawing/2014/main" id="{51EF15B8-2727-46D0-BC70-2A152C3B260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F5972E5D-74E4-4F3F-844F-D32A002FD759}" type="slidenum">
              <a:rPr lang="en-US" altLang="en-US">
                <a:latin typeface="Tahoma" panose="020B0604030504040204" pitchFamily="34" charset="0"/>
                <a:ea typeface="WenQuanYi Zen Hei Sharp" charset="0"/>
              </a:rPr>
              <a:pPr>
                <a:spcBef>
                  <a:spcPct val="0"/>
                </a:spcBef>
                <a:buClrTx/>
                <a:buFontTx/>
                <a:buNone/>
              </a:pPr>
              <a:t>23</a:t>
            </a:fld>
            <a:endParaRPr lang="en-US" altLang="en-US">
              <a:latin typeface="Tahoma" panose="020B0604030504040204" pitchFamily="34" charset="0"/>
              <a:ea typeface="WenQuanYi Zen Hei Sharp" charset="0"/>
            </a:endParaRPr>
          </a:p>
        </p:txBody>
      </p:sp>
      <p:sp>
        <p:nvSpPr>
          <p:cNvPr id="37891" name="Text Box 1">
            <a:extLst>
              <a:ext uri="{FF2B5EF4-FFF2-40B4-BE49-F238E27FC236}">
                <a16:creationId xmlns="" xmlns:a16="http://schemas.microsoft.com/office/drawing/2014/main" id="{EB935CDE-E869-446A-BC2A-C10FBBE5C66B}"/>
              </a:ext>
            </a:extLst>
          </p:cNvPr>
          <p:cNvSpPr txBox="1">
            <a:spLocks noChangeArrowheads="1"/>
          </p:cNvSpPr>
          <p:nvPr/>
        </p:nvSpPr>
        <p:spPr bwMode="auto">
          <a:xfrm>
            <a:off x="3971925" y="8831263"/>
            <a:ext cx="3033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F426BC6-7F7B-4269-AE8E-D42FC8596EE2}"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23</a:t>
            </a:fld>
            <a:endParaRPr lang="en-US" altLang="en-US">
              <a:latin typeface="Tahoma" panose="020B0604030504040204" pitchFamily="34" charset="0"/>
              <a:ea typeface="WenQuanYi Zen Hei Sharp" charset="0"/>
              <a:cs typeface="DejaVu Sans" charset="0"/>
            </a:endParaRPr>
          </a:p>
        </p:txBody>
      </p:sp>
      <p:sp>
        <p:nvSpPr>
          <p:cNvPr id="37892" name="Text Box 2">
            <a:extLst>
              <a:ext uri="{FF2B5EF4-FFF2-40B4-BE49-F238E27FC236}">
                <a16:creationId xmlns="" xmlns:a16="http://schemas.microsoft.com/office/drawing/2014/main" id="{686F17BD-D5C5-4516-8B40-D754EF7FB9E6}"/>
              </a:ext>
            </a:extLst>
          </p:cNvPr>
          <p:cNvSpPr txBox="1">
            <a:spLocks noChangeArrowheads="1"/>
          </p:cNvSpPr>
          <p:nvPr/>
        </p:nvSpPr>
        <p:spPr bwMode="auto">
          <a:xfrm>
            <a:off x="3971925" y="8831263"/>
            <a:ext cx="3035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92779CF1-92D3-4843-9C38-CA7504410A76}"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23</a:t>
            </a:fld>
            <a:endParaRPr lang="en-US" altLang="en-US">
              <a:latin typeface="Tahoma" panose="020B0604030504040204" pitchFamily="34" charset="0"/>
              <a:ea typeface="WenQuanYi Zen Hei Sharp" charset="0"/>
              <a:cs typeface="DejaVu Sans" charset="0"/>
            </a:endParaRPr>
          </a:p>
        </p:txBody>
      </p:sp>
      <p:sp>
        <p:nvSpPr>
          <p:cNvPr id="37893" name="Rectangle 3">
            <a:extLst>
              <a:ext uri="{FF2B5EF4-FFF2-40B4-BE49-F238E27FC236}">
                <a16:creationId xmlns="" xmlns:a16="http://schemas.microsoft.com/office/drawing/2014/main" id="{4BB84D0B-CAB2-41E4-A259-9AFF8CC63682}"/>
              </a:ext>
            </a:extLst>
          </p:cNvPr>
          <p:cNvSpPr>
            <a:spLocks noGrp="1" noRot="1" noChangeAspect="1" noChangeArrowheads="1" noTextEdit="1"/>
          </p:cNvSpPr>
          <p:nvPr>
            <p:ph type="sldImg"/>
          </p:nvPr>
        </p:nvSpPr>
        <p:spPr>
          <a:xfrm>
            <a:off x="406400" y="696913"/>
            <a:ext cx="6197600" cy="3486150"/>
          </a:xfrm>
          <a:solidFill>
            <a:srgbClr val="FFFFFF"/>
          </a:solidFill>
          <a:ln/>
        </p:spPr>
      </p:sp>
      <p:sp>
        <p:nvSpPr>
          <p:cNvPr id="37894" name="Text Box 4">
            <a:extLst>
              <a:ext uri="{FF2B5EF4-FFF2-40B4-BE49-F238E27FC236}">
                <a16:creationId xmlns="" xmlns:a16="http://schemas.microsoft.com/office/drawing/2014/main" id="{CC72F0F8-613F-4112-9CAF-A34BB6397CCD}"/>
              </a:ext>
            </a:extLst>
          </p:cNvPr>
          <p:cNvSpPr txBox="1">
            <a:spLocks noChangeArrowheads="1"/>
          </p:cNvSpPr>
          <p:nvPr/>
        </p:nvSpPr>
        <p:spPr bwMode="auto">
          <a:xfrm>
            <a:off x="935038" y="4416425"/>
            <a:ext cx="5140325"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7895" name="Text Box 5">
            <a:extLst>
              <a:ext uri="{FF2B5EF4-FFF2-40B4-BE49-F238E27FC236}">
                <a16:creationId xmlns="" xmlns:a16="http://schemas.microsoft.com/office/drawing/2014/main" id="{1EF4BD6A-9D96-40CF-A5FA-87D1BE57F37F}"/>
              </a:ext>
            </a:extLst>
          </p:cNvPr>
          <p:cNvSpPr txBox="1">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380067BD-A564-4BCE-858A-746E88BAB10F}" type="slidenum">
              <a:rPr lang="en-US" altLang="en-US">
                <a:latin typeface="Tahoma" panose="020B0604030504040204" pitchFamily="34" charset="0"/>
                <a:ea typeface="WenQuanYi Zen Hei Sharp" charset="0"/>
                <a:cs typeface="Arial" panose="020B0604020202020204" pitchFamily="34" charset="0"/>
              </a:rPr>
              <a:pPr algn="r" eaLnBrk="1" hangingPunct="1">
                <a:spcBef>
                  <a:spcPct val="0"/>
                </a:spcBef>
                <a:buClrTx/>
                <a:buFontTx/>
                <a:buNone/>
              </a:pPr>
              <a:t>23</a:t>
            </a:fld>
            <a:endParaRPr lang="en-US" altLang="en-US">
              <a:latin typeface="Tahoma" panose="020B0604030504040204" pitchFamily="34" charset="0"/>
              <a:ea typeface="WenQuanYi Zen Hei Sharp"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0">
            <a:extLst>
              <a:ext uri="{FF2B5EF4-FFF2-40B4-BE49-F238E27FC236}">
                <a16:creationId xmlns="" xmlns:a16="http://schemas.microsoft.com/office/drawing/2014/main" id="{20ED78FE-D79D-4626-A23D-DF15F7C670D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CA2A1DB0-40FB-45F3-B8A8-124DA25F2BA5}" type="slidenum">
              <a:rPr lang="en-US" altLang="en-US">
                <a:latin typeface="Tahoma" panose="020B0604030504040204" pitchFamily="34" charset="0"/>
                <a:ea typeface="WenQuanYi Zen Hei Sharp" charset="0"/>
              </a:rPr>
              <a:pPr>
                <a:spcBef>
                  <a:spcPct val="0"/>
                </a:spcBef>
                <a:buClrTx/>
                <a:buFontTx/>
                <a:buNone/>
              </a:pPr>
              <a:t>24</a:t>
            </a:fld>
            <a:endParaRPr lang="en-US" altLang="en-US">
              <a:latin typeface="Tahoma" panose="020B0604030504040204" pitchFamily="34" charset="0"/>
              <a:ea typeface="WenQuanYi Zen Hei Sharp" charset="0"/>
            </a:endParaRPr>
          </a:p>
        </p:txBody>
      </p:sp>
      <p:sp>
        <p:nvSpPr>
          <p:cNvPr id="39939" name="Text Box 1">
            <a:extLst>
              <a:ext uri="{FF2B5EF4-FFF2-40B4-BE49-F238E27FC236}">
                <a16:creationId xmlns="" xmlns:a16="http://schemas.microsoft.com/office/drawing/2014/main" id="{CCCF27F7-0AD8-47D6-B79C-FCD2326EEDA9}"/>
              </a:ext>
            </a:extLst>
          </p:cNvPr>
          <p:cNvSpPr txBox="1">
            <a:spLocks noChangeArrowheads="1"/>
          </p:cNvSpPr>
          <p:nvPr/>
        </p:nvSpPr>
        <p:spPr bwMode="auto">
          <a:xfrm>
            <a:off x="3971925" y="8831263"/>
            <a:ext cx="3033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E26CCEEA-977A-456A-9643-8FC73311F8FD}"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24</a:t>
            </a:fld>
            <a:endParaRPr lang="en-US" altLang="en-US">
              <a:latin typeface="Tahoma" panose="020B0604030504040204" pitchFamily="34" charset="0"/>
              <a:ea typeface="WenQuanYi Zen Hei Sharp" charset="0"/>
              <a:cs typeface="DejaVu Sans" charset="0"/>
            </a:endParaRPr>
          </a:p>
        </p:txBody>
      </p:sp>
      <p:sp>
        <p:nvSpPr>
          <p:cNvPr id="39940" name="Text Box 2">
            <a:extLst>
              <a:ext uri="{FF2B5EF4-FFF2-40B4-BE49-F238E27FC236}">
                <a16:creationId xmlns="" xmlns:a16="http://schemas.microsoft.com/office/drawing/2014/main" id="{5E554DA4-08A7-4C86-A569-B9A18F389C79}"/>
              </a:ext>
            </a:extLst>
          </p:cNvPr>
          <p:cNvSpPr txBox="1">
            <a:spLocks noChangeArrowheads="1"/>
          </p:cNvSpPr>
          <p:nvPr/>
        </p:nvSpPr>
        <p:spPr bwMode="auto">
          <a:xfrm>
            <a:off x="3971925" y="8831263"/>
            <a:ext cx="3035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28B33297-70FA-4A30-A081-248F36B5DAB9}"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24</a:t>
            </a:fld>
            <a:endParaRPr lang="en-US" altLang="en-US">
              <a:latin typeface="Tahoma" panose="020B0604030504040204" pitchFamily="34" charset="0"/>
              <a:ea typeface="WenQuanYi Zen Hei Sharp" charset="0"/>
              <a:cs typeface="DejaVu Sans" charset="0"/>
            </a:endParaRPr>
          </a:p>
        </p:txBody>
      </p:sp>
      <p:sp>
        <p:nvSpPr>
          <p:cNvPr id="39941" name="Rectangle 3">
            <a:extLst>
              <a:ext uri="{FF2B5EF4-FFF2-40B4-BE49-F238E27FC236}">
                <a16:creationId xmlns="" xmlns:a16="http://schemas.microsoft.com/office/drawing/2014/main" id="{EC1C8FDC-BDD3-4A72-9B00-FF79815CCA9B}"/>
              </a:ext>
            </a:extLst>
          </p:cNvPr>
          <p:cNvSpPr>
            <a:spLocks noGrp="1" noRot="1" noChangeAspect="1" noChangeArrowheads="1" noTextEdit="1"/>
          </p:cNvSpPr>
          <p:nvPr>
            <p:ph type="sldImg"/>
          </p:nvPr>
        </p:nvSpPr>
        <p:spPr>
          <a:xfrm>
            <a:off x="406400" y="696913"/>
            <a:ext cx="6197600" cy="3486150"/>
          </a:xfrm>
          <a:solidFill>
            <a:srgbClr val="FFFFFF"/>
          </a:solidFill>
          <a:ln/>
        </p:spPr>
      </p:sp>
      <p:sp>
        <p:nvSpPr>
          <p:cNvPr id="39942" name="Text Box 4">
            <a:extLst>
              <a:ext uri="{FF2B5EF4-FFF2-40B4-BE49-F238E27FC236}">
                <a16:creationId xmlns="" xmlns:a16="http://schemas.microsoft.com/office/drawing/2014/main" id="{77EBACD9-4FBF-498A-807E-2D7E6831FB1F}"/>
              </a:ext>
            </a:extLst>
          </p:cNvPr>
          <p:cNvSpPr txBox="1">
            <a:spLocks noChangeArrowheads="1"/>
          </p:cNvSpPr>
          <p:nvPr/>
        </p:nvSpPr>
        <p:spPr bwMode="auto">
          <a:xfrm>
            <a:off x="935038" y="4416425"/>
            <a:ext cx="5140325"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9943" name="Text Box 5">
            <a:extLst>
              <a:ext uri="{FF2B5EF4-FFF2-40B4-BE49-F238E27FC236}">
                <a16:creationId xmlns="" xmlns:a16="http://schemas.microsoft.com/office/drawing/2014/main" id="{C128C8B6-B44A-45C7-A3F7-AF4B9C77BBE0}"/>
              </a:ext>
            </a:extLst>
          </p:cNvPr>
          <p:cNvSpPr txBox="1">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BC07FEA2-DFE9-43D2-B1AD-67313C79335F}" type="slidenum">
              <a:rPr lang="en-US" altLang="en-US">
                <a:latin typeface="Tahoma" panose="020B0604030504040204" pitchFamily="34" charset="0"/>
                <a:ea typeface="WenQuanYi Zen Hei Sharp" charset="0"/>
                <a:cs typeface="Arial" panose="020B0604020202020204" pitchFamily="34" charset="0"/>
              </a:rPr>
              <a:pPr algn="r" eaLnBrk="1" hangingPunct="1">
                <a:spcBef>
                  <a:spcPct val="0"/>
                </a:spcBef>
                <a:buClrTx/>
                <a:buFontTx/>
                <a:buNone/>
              </a:pPr>
              <a:t>24</a:t>
            </a:fld>
            <a:endParaRPr lang="en-US" altLang="en-US">
              <a:latin typeface="Tahoma" panose="020B0604030504040204" pitchFamily="34" charset="0"/>
              <a:ea typeface="WenQuanYi Zen Hei Sharp"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10">
            <a:extLst>
              <a:ext uri="{FF2B5EF4-FFF2-40B4-BE49-F238E27FC236}">
                <a16:creationId xmlns="" xmlns:a16="http://schemas.microsoft.com/office/drawing/2014/main" id="{6E6A3BD5-C460-4DB3-BA52-CFDD75864A5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F6904E5-AB3A-41F5-8D70-5B543DE06580}" type="slidenum">
              <a:rPr lang="en-US" altLang="en-US">
                <a:latin typeface="Tahoma" panose="020B0604030504040204" pitchFamily="34" charset="0"/>
                <a:ea typeface="WenQuanYi Zen Hei Sharp" charset="0"/>
              </a:rPr>
              <a:pPr>
                <a:spcBef>
                  <a:spcPct val="0"/>
                </a:spcBef>
                <a:buClrTx/>
                <a:buFontTx/>
                <a:buNone/>
              </a:pPr>
              <a:t>25</a:t>
            </a:fld>
            <a:endParaRPr lang="en-US" altLang="en-US">
              <a:latin typeface="Tahoma" panose="020B0604030504040204" pitchFamily="34" charset="0"/>
              <a:ea typeface="WenQuanYi Zen Hei Sharp" charset="0"/>
            </a:endParaRPr>
          </a:p>
        </p:txBody>
      </p:sp>
      <p:sp>
        <p:nvSpPr>
          <p:cNvPr id="113667" name="Text Box 1">
            <a:extLst>
              <a:ext uri="{FF2B5EF4-FFF2-40B4-BE49-F238E27FC236}">
                <a16:creationId xmlns="" xmlns:a16="http://schemas.microsoft.com/office/drawing/2014/main" id="{519DF985-2AF8-4EF8-84D5-7249F408828B}"/>
              </a:ext>
            </a:extLst>
          </p:cNvPr>
          <p:cNvSpPr txBox="1">
            <a:spLocks noChangeArrowheads="1"/>
          </p:cNvSpPr>
          <p:nvPr/>
        </p:nvSpPr>
        <p:spPr bwMode="auto">
          <a:xfrm>
            <a:off x="3971925" y="8831263"/>
            <a:ext cx="3033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B78A8754-0E47-4526-96E1-9B5545BF558D}"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25</a:t>
            </a:fld>
            <a:endParaRPr lang="en-US" altLang="en-US">
              <a:latin typeface="Tahoma" panose="020B0604030504040204" pitchFamily="34" charset="0"/>
              <a:ea typeface="WenQuanYi Zen Hei Sharp" charset="0"/>
              <a:cs typeface="DejaVu Sans" charset="0"/>
            </a:endParaRPr>
          </a:p>
        </p:txBody>
      </p:sp>
      <p:sp>
        <p:nvSpPr>
          <p:cNvPr id="113668" name="Text Box 2">
            <a:extLst>
              <a:ext uri="{FF2B5EF4-FFF2-40B4-BE49-F238E27FC236}">
                <a16:creationId xmlns="" xmlns:a16="http://schemas.microsoft.com/office/drawing/2014/main" id="{224631AF-B210-4372-B7E8-F7ABD94E9C0A}"/>
              </a:ext>
            </a:extLst>
          </p:cNvPr>
          <p:cNvSpPr txBox="1">
            <a:spLocks noChangeArrowheads="1"/>
          </p:cNvSpPr>
          <p:nvPr/>
        </p:nvSpPr>
        <p:spPr bwMode="auto">
          <a:xfrm>
            <a:off x="3971925" y="8831263"/>
            <a:ext cx="3035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D9BC2FC-8136-46F9-A202-4DEB392E42F5}"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25</a:t>
            </a:fld>
            <a:endParaRPr lang="en-US" altLang="en-US">
              <a:latin typeface="Tahoma" panose="020B0604030504040204" pitchFamily="34" charset="0"/>
              <a:ea typeface="WenQuanYi Zen Hei Sharp" charset="0"/>
              <a:cs typeface="DejaVu Sans" charset="0"/>
            </a:endParaRPr>
          </a:p>
        </p:txBody>
      </p:sp>
      <p:sp>
        <p:nvSpPr>
          <p:cNvPr id="113669" name="Rectangle 3">
            <a:extLst>
              <a:ext uri="{FF2B5EF4-FFF2-40B4-BE49-F238E27FC236}">
                <a16:creationId xmlns="" xmlns:a16="http://schemas.microsoft.com/office/drawing/2014/main" id="{B17684F4-3219-44FD-8C37-AF4781A8E6F4}"/>
              </a:ext>
            </a:extLst>
          </p:cNvPr>
          <p:cNvSpPr>
            <a:spLocks noGrp="1" noRot="1" noChangeAspect="1" noChangeArrowheads="1" noTextEdit="1"/>
          </p:cNvSpPr>
          <p:nvPr>
            <p:ph type="sldImg"/>
          </p:nvPr>
        </p:nvSpPr>
        <p:spPr>
          <a:xfrm>
            <a:off x="406400" y="696913"/>
            <a:ext cx="6197600" cy="3486150"/>
          </a:xfrm>
          <a:solidFill>
            <a:srgbClr val="FFFFFF"/>
          </a:solidFill>
          <a:ln/>
        </p:spPr>
      </p:sp>
      <p:sp>
        <p:nvSpPr>
          <p:cNvPr id="113670" name="Text Box 4">
            <a:extLst>
              <a:ext uri="{FF2B5EF4-FFF2-40B4-BE49-F238E27FC236}">
                <a16:creationId xmlns="" xmlns:a16="http://schemas.microsoft.com/office/drawing/2014/main" id="{EA7FABF3-DB39-4114-8B3D-B312A1082802}"/>
              </a:ext>
            </a:extLst>
          </p:cNvPr>
          <p:cNvSpPr txBox="1">
            <a:spLocks noChangeArrowheads="1"/>
          </p:cNvSpPr>
          <p:nvPr/>
        </p:nvSpPr>
        <p:spPr bwMode="auto">
          <a:xfrm>
            <a:off x="935038" y="4416425"/>
            <a:ext cx="5140325"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113671" name="Text Box 5">
            <a:extLst>
              <a:ext uri="{FF2B5EF4-FFF2-40B4-BE49-F238E27FC236}">
                <a16:creationId xmlns="" xmlns:a16="http://schemas.microsoft.com/office/drawing/2014/main" id="{47862EAE-8478-488C-9E69-A21C3DA98D16}"/>
              </a:ext>
            </a:extLst>
          </p:cNvPr>
          <p:cNvSpPr txBox="1">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E55321C9-D5BC-4D58-8D8D-058B5806950B}" type="slidenum">
              <a:rPr lang="en-US" altLang="en-US">
                <a:latin typeface="Tahoma" panose="020B0604030504040204" pitchFamily="34" charset="0"/>
                <a:ea typeface="WenQuanYi Zen Hei Sharp" charset="0"/>
                <a:cs typeface="Arial" panose="020B0604020202020204" pitchFamily="34" charset="0"/>
              </a:rPr>
              <a:pPr algn="r" eaLnBrk="1" hangingPunct="1">
                <a:spcBef>
                  <a:spcPct val="0"/>
                </a:spcBef>
                <a:buClrTx/>
                <a:buFontTx/>
                <a:buNone/>
              </a:pPr>
              <a:t>25</a:t>
            </a:fld>
            <a:endParaRPr lang="en-US" altLang="en-US">
              <a:latin typeface="Tahoma" panose="020B0604030504040204" pitchFamily="34" charset="0"/>
              <a:ea typeface="WenQuanYi Zen Hei Sharp" charset="0"/>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10">
            <a:extLst>
              <a:ext uri="{FF2B5EF4-FFF2-40B4-BE49-F238E27FC236}">
                <a16:creationId xmlns="" xmlns:a16="http://schemas.microsoft.com/office/drawing/2014/main" id="{1DBDCE51-9A35-4B9C-A960-44F398F2D11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E0DD341-4B6D-4B92-A864-B803FD61F8B3}" type="slidenum">
              <a:rPr lang="en-US" altLang="en-US">
                <a:latin typeface="Tahoma" panose="020B0604030504040204" pitchFamily="34" charset="0"/>
                <a:ea typeface="WenQuanYi Zen Hei Sharp" charset="0"/>
              </a:rPr>
              <a:pPr>
                <a:spcBef>
                  <a:spcPct val="0"/>
                </a:spcBef>
                <a:buClrTx/>
                <a:buFontTx/>
                <a:buNone/>
              </a:pPr>
              <a:t>26</a:t>
            </a:fld>
            <a:endParaRPr lang="en-US" altLang="en-US">
              <a:latin typeface="Tahoma" panose="020B0604030504040204" pitchFamily="34" charset="0"/>
              <a:ea typeface="WenQuanYi Zen Hei Sharp" charset="0"/>
            </a:endParaRPr>
          </a:p>
        </p:txBody>
      </p:sp>
      <p:sp>
        <p:nvSpPr>
          <p:cNvPr id="115715" name="Text Box 1">
            <a:extLst>
              <a:ext uri="{FF2B5EF4-FFF2-40B4-BE49-F238E27FC236}">
                <a16:creationId xmlns="" xmlns:a16="http://schemas.microsoft.com/office/drawing/2014/main" id="{3F39ED8E-36A2-4A23-8076-6A53CE2ADF17}"/>
              </a:ext>
            </a:extLst>
          </p:cNvPr>
          <p:cNvSpPr txBox="1">
            <a:spLocks noChangeArrowheads="1"/>
          </p:cNvSpPr>
          <p:nvPr/>
        </p:nvSpPr>
        <p:spPr bwMode="auto">
          <a:xfrm>
            <a:off x="3971925" y="8831263"/>
            <a:ext cx="3033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EB11C2C1-5B84-46D8-9595-658DECA1EF44}"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26</a:t>
            </a:fld>
            <a:endParaRPr lang="en-US" altLang="en-US">
              <a:latin typeface="Tahoma" panose="020B0604030504040204" pitchFamily="34" charset="0"/>
              <a:ea typeface="WenQuanYi Zen Hei Sharp" charset="0"/>
              <a:cs typeface="DejaVu Sans" charset="0"/>
            </a:endParaRPr>
          </a:p>
        </p:txBody>
      </p:sp>
      <p:sp>
        <p:nvSpPr>
          <p:cNvPr id="115716" name="Text Box 2">
            <a:extLst>
              <a:ext uri="{FF2B5EF4-FFF2-40B4-BE49-F238E27FC236}">
                <a16:creationId xmlns="" xmlns:a16="http://schemas.microsoft.com/office/drawing/2014/main" id="{617D3B28-7C01-4FD1-8C73-2A9FA6EE10E7}"/>
              </a:ext>
            </a:extLst>
          </p:cNvPr>
          <p:cNvSpPr txBox="1">
            <a:spLocks noChangeArrowheads="1"/>
          </p:cNvSpPr>
          <p:nvPr/>
        </p:nvSpPr>
        <p:spPr bwMode="auto">
          <a:xfrm>
            <a:off x="3971925" y="8831263"/>
            <a:ext cx="3035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D5F2E714-1277-4B3E-A0EA-3D1E47017034}"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26</a:t>
            </a:fld>
            <a:endParaRPr lang="en-US" altLang="en-US">
              <a:latin typeface="Tahoma" panose="020B0604030504040204" pitchFamily="34" charset="0"/>
              <a:ea typeface="WenQuanYi Zen Hei Sharp" charset="0"/>
              <a:cs typeface="DejaVu Sans" charset="0"/>
            </a:endParaRPr>
          </a:p>
        </p:txBody>
      </p:sp>
      <p:sp>
        <p:nvSpPr>
          <p:cNvPr id="115717" name="Rectangle 3">
            <a:extLst>
              <a:ext uri="{FF2B5EF4-FFF2-40B4-BE49-F238E27FC236}">
                <a16:creationId xmlns="" xmlns:a16="http://schemas.microsoft.com/office/drawing/2014/main" id="{0D662A9C-03D0-472F-BCDF-CE44239BF631}"/>
              </a:ext>
            </a:extLst>
          </p:cNvPr>
          <p:cNvSpPr>
            <a:spLocks noGrp="1" noRot="1" noChangeAspect="1" noChangeArrowheads="1" noTextEdit="1"/>
          </p:cNvSpPr>
          <p:nvPr>
            <p:ph type="sldImg"/>
          </p:nvPr>
        </p:nvSpPr>
        <p:spPr>
          <a:xfrm>
            <a:off x="406400" y="696913"/>
            <a:ext cx="6197600" cy="3486150"/>
          </a:xfrm>
          <a:solidFill>
            <a:srgbClr val="FFFFFF"/>
          </a:solidFill>
          <a:ln/>
        </p:spPr>
      </p:sp>
      <p:sp>
        <p:nvSpPr>
          <p:cNvPr id="115718" name="Text Box 4">
            <a:extLst>
              <a:ext uri="{FF2B5EF4-FFF2-40B4-BE49-F238E27FC236}">
                <a16:creationId xmlns="" xmlns:a16="http://schemas.microsoft.com/office/drawing/2014/main" id="{D3C701D8-C0DA-4099-82A4-A855CF9C4574}"/>
              </a:ext>
            </a:extLst>
          </p:cNvPr>
          <p:cNvSpPr txBox="1">
            <a:spLocks noChangeArrowheads="1"/>
          </p:cNvSpPr>
          <p:nvPr/>
        </p:nvSpPr>
        <p:spPr bwMode="auto">
          <a:xfrm>
            <a:off x="935038" y="4416425"/>
            <a:ext cx="5140325"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115719" name="Text Box 5">
            <a:extLst>
              <a:ext uri="{FF2B5EF4-FFF2-40B4-BE49-F238E27FC236}">
                <a16:creationId xmlns="" xmlns:a16="http://schemas.microsoft.com/office/drawing/2014/main" id="{E3F070EA-9EA1-4634-A3AC-C6BEFFD49BE2}"/>
              </a:ext>
            </a:extLst>
          </p:cNvPr>
          <p:cNvSpPr txBox="1">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9FD28D7-CA08-4D5C-8D20-65BD240B8ED0}" type="slidenum">
              <a:rPr lang="en-US" altLang="en-US">
                <a:latin typeface="Tahoma" panose="020B0604030504040204" pitchFamily="34" charset="0"/>
                <a:ea typeface="WenQuanYi Zen Hei Sharp" charset="0"/>
                <a:cs typeface="Arial" panose="020B0604020202020204" pitchFamily="34" charset="0"/>
              </a:rPr>
              <a:pPr algn="r" eaLnBrk="1" hangingPunct="1">
                <a:spcBef>
                  <a:spcPct val="0"/>
                </a:spcBef>
                <a:buClrTx/>
                <a:buFontTx/>
                <a:buNone/>
              </a:pPr>
              <a:t>26</a:t>
            </a:fld>
            <a:endParaRPr lang="en-US" altLang="en-US">
              <a:latin typeface="Tahoma" panose="020B0604030504040204" pitchFamily="34" charset="0"/>
              <a:ea typeface="WenQuanYi Zen Hei Sharp" charset="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10">
            <a:extLst>
              <a:ext uri="{FF2B5EF4-FFF2-40B4-BE49-F238E27FC236}">
                <a16:creationId xmlns="" xmlns:a16="http://schemas.microsoft.com/office/drawing/2014/main" id="{34914513-2B82-4742-80E9-48C2C560379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AC9C2AAB-3A34-4779-AE28-0511E6AD108B}" type="slidenum">
              <a:rPr lang="en-US" altLang="en-US">
                <a:latin typeface="Tahoma" panose="020B0604030504040204" pitchFamily="34" charset="0"/>
                <a:ea typeface="WenQuanYi Zen Hei Sharp" charset="0"/>
              </a:rPr>
              <a:pPr>
                <a:spcBef>
                  <a:spcPct val="0"/>
                </a:spcBef>
                <a:buClrTx/>
                <a:buFontTx/>
                <a:buNone/>
              </a:pPr>
              <a:t>28</a:t>
            </a:fld>
            <a:endParaRPr lang="en-US" altLang="en-US">
              <a:latin typeface="Tahoma" panose="020B0604030504040204" pitchFamily="34" charset="0"/>
              <a:ea typeface="WenQuanYi Zen Hei Sharp" charset="0"/>
            </a:endParaRPr>
          </a:p>
        </p:txBody>
      </p:sp>
      <p:sp>
        <p:nvSpPr>
          <p:cNvPr id="117763" name="Text Box 1">
            <a:extLst>
              <a:ext uri="{FF2B5EF4-FFF2-40B4-BE49-F238E27FC236}">
                <a16:creationId xmlns="" xmlns:a16="http://schemas.microsoft.com/office/drawing/2014/main" id="{AC1A4732-41BF-47BB-992D-FAB6AFD12DA2}"/>
              </a:ext>
            </a:extLst>
          </p:cNvPr>
          <p:cNvSpPr txBox="1">
            <a:spLocks noChangeArrowheads="1"/>
          </p:cNvSpPr>
          <p:nvPr/>
        </p:nvSpPr>
        <p:spPr bwMode="auto">
          <a:xfrm>
            <a:off x="3971925" y="8831263"/>
            <a:ext cx="3033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9E2E38D3-62BE-4657-8C1B-692BA7F57F5B}"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28</a:t>
            </a:fld>
            <a:endParaRPr lang="en-US" altLang="en-US">
              <a:latin typeface="Tahoma" panose="020B0604030504040204" pitchFamily="34" charset="0"/>
              <a:ea typeface="WenQuanYi Zen Hei Sharp" charset="0"/>
              <a:cs typeface="DejaVu Sans" charset="0"/>
            </a:endParaRPr>
          </a:p>
        </p:txBody>
      </p:sp>
      <p:sp>
        <p:nvSpPr>
          <p:cNvPr id="117764" name="Text Box 2">
            <a:extLst>
              <a:ext uri="{FF2B5EF4-FFF2-40B4-BE49-F238E27FC236}">
                <a16:creationId xmlns="" xmlns:a16="http://schemas.microsoft.com/office/drawing/2014/main" id="{31985252-D1FE-4AAC-899F-805A06EF71E6}"/>
              </a:ext>
            </a:extLst>
          </p:cNvPr>
          <p:cNvSpPr txBox="1">
            <a:spLocks noChangeArrowheads="1"/>
          </p:cNvSpPr>
          <p:nvPr/>
        </p:nvSpPr>
        <p:spPr bwMode="auto">
          <a:xfrm>
            <a:off x="3971925" y="8831263"/>
            <a:ext cx="3035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B02BD21F-5080-4432-86EF-8083B3224B29}"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28</a:t>
            </a:fld>
            <a:endParaRPr lang="en-US" altLang="en-US">
              <a:latin typeface="Tahoma" panose="020B0604030504040204" pitchFamily="34" charset="0"/>
              <a:ea typeface="WenQuanYi Zen Hei Sharp" charset="0"/>
              <a:cs typeface="DejaVu Sans" charset="0"/>
            </a:endParaRPr>
          </a:p>
        </p:txBody>
      </p:sp>
      <p:sp>
        <p:nvSpPr>
          <p:cNvPr id="117765" name="Rectangle 3">
            <a:extLst>
              <a:ext uri="{FF2B5EF4-FFF2-40B4-BE49-F238E27FC236}">
                <a16:creationId xmlns="" xmlns:a16="http://schemas.microsoft.com/office/drawing/2014/main" id="{38113695-DAE4-43DB-A6AB-DB34E8B24BC5}"/>
              </a:ext>
            </a:extLst>
          </p:cNvPr>
          <p:cNvSpPr>
            <a:spLocks noGrp="1" noRot="1" noChangeAspect="1" noChangeArrowheads="1" noTextEdit="1"/>
          </p:cNvSpPr>
          <p:nvPr>
            <p:ph type="sldImg"/>
          </p:nvPr>
        </p:nvSpPr>
        <p:spPr>
          <a:xfrm>
            <a:off x="406400" y="696913"/>
            <a:ext cx="6197600" cy="3486150"/>
          </a:xfrm>
          <a:solidFill>
            <a:srgbClr val="FFFFFF"/>
          </a:solidFill>
          <a:ln/>
        </p:spPr>
      </p:sp>
      <p:sp>
        <p:nvSpPr>
          <p:cNvPr id="117766" name="Text Box 4">
            <a:extLst>
              <a:ext uri="{FF2B5EF4-FFF2-40B4-BE49-F238E27FC236}">
                <a16:creationId xmlns="" xmlns:a16="http://schemas.microsoft.com/office/drawing/2014/main" id="{3908F0D4-A86F-47CE-87FF-76F42F2080A3}"/>
              </a:ext>
            </a:extLst>
          </p:cNvPr>
          <p:cNvSpPr txBox="1">
            <a:spLocks noChangeArrowheads="1"/>
          </p:cNvSpPr>
          <p:nvPr/>
        </p:nvSpPr>
        <p:spPr bwMode="auto">
          <a:xfrm>
            <a:off x="935038" y="4416425"/>
            <a:ext cx="5140325"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10">
            <a:extLst>
              <a:ext uri="{FF2B5EF4-FFF2-40B4-BE49-F238E27FC236}">
                <a16:creationId xmlns="" xmlns:a16="http://schemas.microsoft.com/office/drawing/2014/main" id="{10E5A491-7439-406A-966E-CFF7CF46062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C284DB5E-1E57-4C5A-B9C9-22EADF1A6CB7}" type="slidenum">
              <a:rPr lang="en-US" altLang="en-US">
                <a:latin typeface="Tahoma" panose="020B0604030504040204" pitchFamily="34" charset="0"/>
                <a:ea typeface="WenQuanYi Zen Hei Sharp" charset="0"/>
              </a:rPr>
              <a:pPr>
                <a:spcBef>
                  <a:spcPct val="0"/>
                </a:spcBef>
                <a:buClrTx/>
                <a:buFontTx/>
                <a:buNone/>
              </a:pPr>
              <a:t>30</a:t>
            </a:fld>
            <a:endParaRPr lang="en-US" altLang="en-US">
              <a:latin typeface="Tahoma" panose="020B0604030504040204" pitchFamily="34" charset="0"/>
              <a:ea typeface="WenQuanYi Zen Hei Sharp" charset="0"/>
            </a:endParaRPr>
          </a:p>
        </p:txBody>
      </p:sp>
      <p:sp>
        <p:nvSpPr>
          <p:cNvPr id="119811" name="Rectangle 1">
            <a:extLst>
              <a:ext uri="{FF2B5EF4-FFF2-40B4-BE49-F238E27FC236}">
                <a16:creationId xmlns="" xmlns:a16="http://schemas.microsoft.com/office/drawing/2014/main" id="{89B24CF1-AE3F-4F2B-BD35-B8BF267EC58C}"/>
              </a:ext>
            </a:extLst>
          </p:cNvPr>
          <p:cNvSpPr>
            <a:spLocks noGrp="1" noRot="1" noChangeAspect="1" noChangeArrowheads="1" noTextEdit="1"/>
          </p:cNvSpPr>
          <p:nvPr>
            <p:ph type="sldImg"/>
          </p:nvPr>
        </p:nvSpPr>
        <p:spPr>
          <a:xfrm>
            <a:off x="409575" y="696913"/>
            <a:ext cx="6186488" cy="3481387"/>
          </a:xfrm>
          <a:solidFill>
            <a:srgbClr val="FFFFFF"/>
          </a:solidFill>
          <a:ln/>
        </p:spPr>
      </p:sp>
      <p:sp>
        <p:nvSpPr>
          <p:cNvPr id="119812" name="Rectangle 2">
            <a:extLst>
              <a:ext uri="{FF2B5EF4-FFF2-40B4-BE49-F238E27FC236}">
                <a16:creationId xmlns="" xmlns:a16="http://schemas.microsoft.com/office/drawing/2014/main" id="{899F9EA0-C4C7-45AD-861F-2498C4A3C9B5}"/>
              </a:ext>
            </a:extLst>
          </p:cNvPr>
          <p:cNvSpPr>
            <a:spLocks noGrp="1" noChangeArrowheads="1"/>
          </p:cNvSpPr>
          <p:nvPr>
            <p:ph type="body" idx="1"/>
          </p:nvPr>
        </p:nvSpPr>
        <p:spPr>
          <a:xfrm>
            <a:off x="935038" y="4416425"/>
            <a:ext cx="5135562"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10">
            <a:extLst>
              <a:ext uri="{FF2B5EF4-FFF2-40B4-BE49-F238E27FC236}">
                <a16:creationId xmlns="" xmlns:a16="http://schemas.microsoft.com/office/drawing/2014/main" id="{37E0B9FB-A3B2-4DC0-A3DC-5766714F76B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B4F5FA80-E199-44FB-B103-9DC53FA28EA8}" type="slidenum">
              <a:rPr lang="en-US" altLang="en-US">
                <a:latin typeface="Tahoma" panose="020B0604030504040204" pitchFamily="34" charset="0"/>
                <a:ea typeface="WenQuanYi Zen Hei Sharp" charset="0"/>
              </a:rPr>
              <a:pPr>
                <a:spcBef>
                  <a:spcPct val="0"/>
                </a:spcBef>
                <a:buClrTx/>
                <a:buFontTx/>
                <a:buNone/>
              </a:pPr>
              <a:t>31</a:t>
            </a:fld>
            <a:endParaRPr lang="en-US" altLang="en-US">
              <a:latin typeface="Tahoma" panose="020B0604030504040204" pitchFamily="34" charset="0"/>
              <a:ea typeface="WenQuanYi Zen Hei Sharp" charset="0"/>
            </a:endParaRPr>
          </a:p>
        </p:txBody>
      </p:sp>
      <p:sp>
        <p:nvSpPr>
          <p:cNvPr id="121859" name="Text Box 1">
            <a:extLst>
              <a:ext uri="{FF2B5EF4-FFF2-40B4-BE49-F238E27FC236}">
                <a16:creationId xmlns="" xmlns:a16="http://schemas.microsoft.com/office/drawing/2014/main" id="{B4C6EB00-950C-454C-AD53-5CBA116B6F6C}"/>
              </a:ext>
            </a:extLst>
          </p:cNvPr>
          <p:cNvSpPr txBox="1">
            <a:spLocks noChangeArrowheads="1"/>
          </p:cNvSpPr>
          <p:nvPr/>
        </p:nvSpPr>
        <p:spPr bwMode="auto">
          <a:xfrm>
            <a:off x="3971925" y="8831263"/>
            <a:ext cx="3033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271B2D91-04CD-47E6-81FE-C9ACE316428B}"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31</a:t>
            </a:fld>
            <a:endParaRPr lang="en-US" altLang="en-US">
              <a:latin typeface="Tahoma" panose="020B0604030504040204" pitchFamily="34" charset="0"/>
              <a:ea typeface="WenQuanYi Zen Hei Sharp" charset="0"/>
              <a:cs typeface="DejaVu Sans" charset="0"/>
            </a:endParaRPr>
          </a:p>
        </p:txBody>
      </p:sp>
      <p:sp>
        <p:nvSpPr>
          <p:cNvPr id="121860" name="Text Box 2">
            <a:extLst>
              <a:ext uri="{FF2B5EF4-FFF2-40B4-BE49-F238E27FC236}">
                <a16:creationId xmlns="" xmlns:a16="http://schemas.microsoft.com/office/drawing/2014/main" id="{0234B3C8-1E5A-488C-B0EE-34A59A3085E0}"/>
              </a:ext>
            </a:extLst>
          </p:cNvPr>
          <p:cNvSpPr txBox="1">
            <a:spLocks noChangeArrowheads="1"/>
          </p:cNvSpPr>
          <p:nvPr/>
        </p:nvSpPr>
        <p:spPr bwMode="auto">
          <a:xfrm>
            <a:off x="3971925" y="8831263"/>
            <a:ext cx="3035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B41CE7F2-6838-4BD0-BA51-F73A8556222F}"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31</a:t>
            </a:fld>
            <a:endParaRPr lang="en-US" altLang="en-US">
              <a:latin typeface="Tahoma" panose="020B0604030504040204" pitchFamily="34" charset="0"/>
              <a:ea typeface="WenQuanYi Zen Hei Sharp" charset="0"/>
              <a:cs typeface="DejaVu Sans" charset="0"/>
            </a:endParaRPr>
          </a:p>
        </p:txBody>
      </p:sp>
      <p:sp>
        <p:nvSpPr>
          <p:cNvPr id="121861" name="Rectangle 3">
            <a:extLst>
              <a:ext uri="{FF2B5EF4-FFF2-40B4-BE49-F238E27FC236}">
                <a16:creationId xmlns="" xmlns:a16="http://schemas.microsoft.com/office/drawing/2014/main" id="{9437CC84-3A1B-46CE-8CF2-DABD9DCBC1BA}"/>
              </a:ext>
            </a:extLst>
          </p:cNvPr>
          <p:cNvSpPr>
            <a:spLocks noGrp="1" noRot="1" noChangeAspect="1" noChangeArrowheads="1" noTextEdit="1"/>
          </p:cNvSpPr>
          <p:nvPr>
            <p:ph type="sldImg"/>
          </p:nvPr>
        </p:nvSpPr>
        <p:spPr>
          <a:xfrm>
            <a:off x="406400" y="696913"/>
            <a:ext cx="6197600" cy="3486150"/>
          </a:xfrm>
          <a:solidFill>
            <a:srgbClr val="FFFFFF"/>
          </a:solidFill>
          <a:ln/>
        </p:spPr>
      </p:sp>
      <p:sp>
        <p:nvSpPr>
          <p:cNvPr id="121862" name="Text Box 4">
            <a:extLst>
              <a:ext uri="{FF2B5EF4-FFF2-40B4-BE49-F238E27FC236}">
                <a16:creationId xmlns="" xmlns:a16="http://schemas.microsoft.com/office/drawing/2014/main" id="{A2D12947-CCE7-4287-A8A0-4FF0BA021F8B}"/>
              </a:ext>
            </a:extLst>
          </p:cNvPr>
          <p:cNvSpPr txBox="1">
            <a:spLocks noChangeArrowheads="1"/>
          </p:cNvSpPr>
          <p:nvPr/>
        </p:nvSpPr>
        <p:spPr bwMode="auto">
          <a:xfrm>
            <a:off x="935038" y="4416425"/>
            <a:ext cx="5140325"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10">
            <a:extLst>
              <a:ext uri="{FF2B5EF4-FFF2-40B4-BE49-F238E27FC236}">
                <a16:creationId xmlns="" xmlns:a16="http://schemas.microsoft.com/office/drawing/2014/main" id="{5BBC3283-3FD1-414E-B906-4D27F32031A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5E6C6716-B68C-4814-A60D-B039DDDD00DA}" type="slidenum">
              <a:rPr lang="en-US" altLang="en-US">
                <a:latin typeface="Tahoma" panose="020B0604030504040204" pitchFamily="34" charset="0"/>
                <a:ea typeface="WenQuanYi Zen Hei Sharp" charset="0"/>
              </a:rPr>
              <a:pPr>
                <a:spcBef>
                  <a:spcPct val="0"/>
                </a:spcBef>
                <a:buClrTx/>
                <a:buFontTx/>
                <a:buNone/>
              </a:pPr>
              <a:t>32</a:t>
            </a:fld>
            <a:endParaRPr lang="en-US" altLang="en-US">
              <a:latin typeface="Tahoma" panose="020B0604030504040204" pitchFamily="34" charset="0"/>
              <a:ea typeface="WenQuanYi Zen Hei Sharp" charset="0"/>
            </a:endParaRPr>
          </a:p>
        </p:txBody>
      </p:sp>
      <p:sp>
        <p:nvSpPr>
          <p:cNvPr id="125955" name="Text Box 1">
            <a:extLst>
              <a:ext uri="{FF2B5EF4-FFF2-40B4-BE49-F238E27FC236}">
                <a16:creationId xmlns="" xmlns:a16="http://schemas.microsoft.com/office/drawing/2014/main" id="{E0E30BEB-EA6C-4CAC-9F55-285F242A95F2}"/>
              </a:ext>
            </a:extLst>
          </p:cNvPr>
          <p:cNvSpPr txBox="1">
            <a:spLocks noChangeArrowheads="1"/>
          </p:cNvSpPr>
          <p:nvPr/>
        </p:nvSpPr>
        <p:spPr bwMode="auto">
          <a:xfrm>
            <a:off x="3971925" y="8831263"/>
            <a:ext cx="3033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7D04A55-3AA4-4859-A30F-D590D67EED9F}"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32</a:t>
            </a:fld>
            <a:endParaRPr lang="en-US" altLang="en-US">
              <a:latin typeface="Tahoma" panose="020B0604030504040204" pitchFamily="34" charset="0"/>
              <a:ea typeface="WenQuanYi Zen Hei Sharp" charset="0"/>
              <a:cs typeface="DejaVu Sans" charset="0"/>
            </a:endParaRPr>
          </a:p>
        </p:txBody>
      </p:sp>
      <p:sp>
        <p:nvSpPr>
          <p:cNvPr id="125956" name="Text Box 2">
            <a:extLst>
              <a:ext uri="{FF2B5EF4-FFF2-40B4-BE49-F238E27FC236}">
                <a16:creationId xmlns="" xmlns:a16="http://schemas.microsoft.com/office/drawing/2014/main" id="{4AE9F36D-643B-4738-8E18-6F3FB130AECE}"/>
              </a:ext>
            </a:extLst>
          </p:cNvPr>
          <p:cNvSpPr txBox="1">
            <a:spLocks noChangeArrowheads="1"/>
          </p:cNvSpPr>
          <p:nvPr/>
        </p:nvSpPr>
        <p:spPr bwMode="auto">
          <a:xfrm>
            <a:off x="3971925" y="8831263"/>
            <a:ext cx="3035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946BF63C-AB4B-4F8E-A28B-F5BA19A590C3}"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32</a:t>
            </a:fld>
            <a:endParaRPr lang="en-US" altLang="en-US">
              <a:latin typeface="Tahoma" panose="020B0604030504040204" pitchFamily="34" charset="0"/>
              <a:ea typeface="WenQuanYi Zen Hei Sharp" charset="0"/>
              <a:cs typeface="DejaVu Sans" charset="0"/>
            </a:endParaRPr>
          </a:p>
        </p:txBody>
      </p:sp>
      <p:sp>
        <p:nvSpPr>
          <p:cNvPr id="125957" name="Rectangle 3">
            <a:extLst>
              <a:ext uri="{FF2B5EF4-FFF2-40B4-BE49-F238E27FC236}">
                <a16:creationId xmlns="" xmlns:a16="http://schemas.microsoft.com/office/drawing/2014/main" id="{EC075883-6BC3-4F3F-BF35-E4BA9D90AE57}"/>
              </a:ext>
            </a:extLst>
          </p:cNvPr>
          <p:cNvSpPr>
            <a:spLocks noGrp="1" noRot="1" noChangeAspect="1" noChangeArrowheads="1" noTextEdit="1"/>
          </p:cNvSpPr>
          <p:nvPr>
            <p:ph type="sldImg"/>
          </p:nvPr>
        </p:nvSpPr>
        <p:spPr>
          <a:xfrm>
            <a:off x="406400" y="696913"/>
            <a:ext cx="6197600" cy="3486150"/>
          </a:xfrm>
          <a:solidFill>
            <a:srgbClr val="FFFFFF"/>
          </a:solidFill>
          <a:ln/>
        </p:spPr>
      </p:sp>
      <p:sp>
        <p:nvSpPr>
          <p:cNvPr id="125958" name="Text Box 4">
            <a:extLst>
              <a:ext uri="{FF2B5EF4-FFF2-40B4-BE49-F238E27FC236}">
                <a16:creationId xmlns="" xmlns:a16="http://schemas.microsoft.com/office/drawing/2014/main" id="{C7CE6987-7AED-4007-9C00-B36762C12521}"/>
              </a:ext>
            </a:extLst>
          </p:cNvPr>
          <p:cNvSpPr txBox="1">
            <a:spLocks noChangeArrowheads="1"/>
          </p:cNvSpPr>
          <p:nvPr/>
        </p:nvSpPr>
        <p:spPr bwMode="auto">
          <a:xfrm>
            <a:off x="935038" y="4416425"/>
            <a:ext cx="5140325"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125959" name="Text Box 5">
            <a:extLst>
              <a:ext uri="{FF2B5EF4-FFF2-40B4-BE49-F238E27FC236}">
                <a16:creationId xmlns="" xmlns:a16="http://schemas.microsoft.com/office/drawing/2014/main" id="{E70559FF-47D3-4A46-B0C0-3F54EBF0A98E}"/>
              </a:ext>
            </a:extLst>
          </p:cNvPr>
          <p:cNvSpPr txBox="1">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9CA17914-D3C7-423A-9427-EE4070B418C1}" type="slidenum">
              <a:rPr lang="en-US" altLang="en-US">
                <a:latin typeface="Tahoma" panose="020B0604030504040204" pitchFamily="34" charset="0"/>
                <a:ea typeface="WenQuanYi Zen Hei Sharp" charset="0"/>
                <a:cs typeface="Arial" panose="020B0604020202020204" pitchFamily="34" charset="0"/>
              </a:rPr>
              <a:pPr algn="r" eaLnBrk="1" hangingPunct="1">
                <a:spcBef>
                  <a:spcPct val="0"/>
                </a:spcBef>
                <a:buClrTx/>
                <a:buFontTx/>
                <a:buNone/>
              </a:pPr>
              <a:t>32</a:t>
            </a:fld>
            <a:endParaRPr lang="en-US" altLang="en-US">
              <a:latin typeface="Tahoma" panose="020B0604030504040204" pitchFamily="34" charset="0"/>
              <a:ea typeface="WenQuanYi Zen Hei Sharp" charset="0"/>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10">
            <a:extLst>
              <a:ext uri="{FF2B5EF4-FFF2-40B4-BE49-F238E27FC236}">
                <a16:creationId xmlns="" xmlns:a16="http://schemas.microsoft.com/office/drawing/2014/main" id="{09F605C4-06C7-4347-8BB3-C5EBE124B48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6895E8E3-8EFC-413D-AF24-213D49189349}" type="slidenum">
              <a:rPr lang="en-US" altLang="en-US">
                <a:latin typeface="Tahoma" panose="020B0604030504040204" pitchFamily="34" charset="0"/>
                <a:ea typeface="WenQuanYi Zen Hei Sharp" charset="0"/>
              </a:rPr>
              <a:pPr>
                <a:spcBef>
                  <a:spcPct val="0"/>
                </a:spcBef>
                <a:buClrTx/>
                <a:buFontTx/>
                <a:buNone/>
              </a:pPr>
              <a:t>33</a:t>
            </a:fld>
            <a:endParaRPr lang="en-US" altLang="en-US">
              <a:latin typeface="Tahoma" panose="020B0604030504040204" pitchFamily="34" charset="0"/>
              <a:ea typeface="WenQuanYi Zen Hei Sharp" charset="0"/>
            </a:endParaRPr>
          </a:p>
        </p:txBody>
      </p:sp>
      <p:sp>
        <p:nvSpPr>
          <p:cNvPr id="130051" name="Text Box 1">
            <a:extLst>
              <a:ext uri="{FF2B5EF4-FFF2-40B4-BE49-F238E27FC236}">
                <a16:creationId xmlns="" xmlns:a16="http://schemas.microsoft.com/office/drawing/2014/main" id="{B8C3EDFC-0B82-4DBF-97DA-9E4A7EBB6D4F}"/>
              </a:ext>
            </a:extLst>
          </p:cNvPr>
          <p:cNvSpPr txBox="1">
            <a:spLocks noChangeArrowheads="1"/>
          </p:cNvSpPr>
          <p:nvPr/>
        </p:nvSpPr>
        <p:spPr bwMode="auto">
          <a:xfrm>
            <a:off x="3971925" y="8831263"/>
            <a:ext cx="3033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218A7E71-0F46-493E-A34D-7E7B49B2DD23}"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33</a:t>
            </a:fld>
            <a:endParaRPr lang="en-US" altLang="en-US">
              <a:latin typeface="Tahoma" panose="020B0604030504040204" pitchFamily="34" charset="0"/>
              <a:ea typeface="WenQuanYi Zen Hei Sharp" charset="0"/>
              <a:cs typeface="DejaVu Sans" charset="0"/>
            </a:endParaRPr>
          </a:p>
        </p:txBody>
      </p:sp>
      <p:sp>
        <p:nvSpPr>
          <p:cNvPr id="130052" name="Text Box 2">
            <a:extLst>
              <a:ext uri="{FF2B5EF4-FFF2-40B4-BE49-F238E27FC236}">
                <a16:creationId xmlns="" xmlns:a16="http://schemas.microsoft.com/office/drawing/2014/main" id="{6A51BDE6-706A-43B9-B005-455768C08BD7}"/>
              </a:ext>
            </a:extLst>
          </p:cNvPr>
          <p:cNvSpPr txBox="1">
            <a:spLocks noChangeArrowheads="1"/>
          </p:cNvSpPr>
          <p:nvPr/>
        </p:nvSpPr>
        <p:spPr bwMode="auto">
          <a:xfrm>
            <a:off x="3971925" y="8831263"/>
            <a:ext cx="3035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7523B050-342E-46DA-9EC6-A3109239DAC5}"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33</a:t>
            </a:fld>
            <a:endParaRPr lang="en-US" altLang="en-US">
              <a:latin typeface="Tahoma" panose="020B0604030504040204" pitchFamily="34" charset="0"/>
              <a:ea typeface="WenQuanYi Zen Hei Sharp" charset="0"/>
              <a:cs typeface="DejaVu Sans" charset="0"/>
            </a:endParaRPr>
          </a:p>
        </p:txBody>
      </p:sp>
      <p:sp>
        <p:nvSpPr>
          <p:cNvPr id="130053" name="Rectangle 3">
            <a:extLst>
              <a:ext uri="{FF2B5EF4-FFF2-40B4-BE49-F238E27FC236}">
                <a16:creationId xmlns="" xmlns:a16="http://schemas.microsoft.com/office/drawing/2014/main" id="{448B0A83-8B22-4408-A1A7-D7E4C377E7E9}"/>
              </a:ext>
            </a:extLst>
          </p:cNvPr>
          <p:cNvSpPr>
            <a:spLocks noGrp="1" noRot="1" noChangeAspect="1" noChangeArrowheads="1" noTextEdit="1"/>
          </p:cNvSpPr>
          <p:nvPr>
            <p:ph type="sldImg"/>
          </p:nvPr>
        </p:nvSpPr>
        <p:spPr>
          <a:xfrm>
            <a:off x="406400" y="696913"/>
            <a:ext cx="6197600" cy="3486150"/>
          </a:xfrm>
          <a:solidFill>
            <a:srgbClr val="FFFFFF"/>
          </a:solidFill>
          <a:ln/>
        </p:spPr>
      </p:sp>
      <p:sp>
        <p:nvSpPr>
          <p:cNvPr id="130054" name="Text Box 4">
            <a:extLst>
              <a:ext uri="{FF2B5EF4-FFF2-40B4-BE49-F238E27FC236}">
                <a16:creationId xmlns="" xmlns:a16="http://schemas.microsoft.com/office/drawing/2014/main" id="{4FCC92F5-E254-4329-8E19-CE9369283D52}"/>
              </a:ext>
            </a:extLst>
          </p:cNvPr>
          <p:cNvSpPr txBox="1">
            <a:spLocks noChangeArrowheads="1"/>
          </p:cNvSpPr>
          <p:nvPr/>
        </p:nvSpPr>
        <p:spPr bwMode="auto">
          <a:xfrm>
            <a:off x="935038" y="4416425"/>
            <a:ext cx="5140325"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0">
            <a:extLst>
              <a:ext uri="{FF2B5EF4-FFF2-40B4-BE49-F238E27FC236}">
                <a16:creationId xmlns="" xmlns:a16="http://schemas.microsoft.com/office/drawing/2014/main" id="{0BE0194A-1340-41A1-955C-252EE2080C2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06488626-3BC0-407E-8F04-B5EC8B2FDBEE}" type="slidenum">
              <a:rPr lang="en-US" altLang="en-US">
                <a:latin typeface="Tahoma" panose="020B0604030504040204" pitchFamily="34" charset="0"/>
                <a:ea typeface="WenQuanYi Zen Hei Sharp" charset="0"/>
              </a:rPr>
              <a:pPr>
                <a:spcBef>
                  <a:spcPct val="0"/>
                </a:spcBef>
                <a:buClrTx/>
                <a:buFontTx/>
                <a:buNone/>
              </a:pPr>
              <a:t>7</a:t>
            </a:fld>
            <a:endParaRPr lang="en-US" altLang="en-US">
              <a:latin typeface="Tahoma" panose="020B0604030504040204" pitchFamily="34" charset="0"/>
              <a:ea typeface="WenQuanYi Zen Hei Sharp" charset="0"/>
            </a:endParaRPr>
          </a:p>
        </p:txBody>
      </p:sp>
      <p:sp>
        <p:nvSpPr>
          <p:cNvPr id="13315" name="Text Box 1">
            <a:extLst>
              <a:ext uri="{FF2B5EF4-FFF2-40B4-BE49-F238E27FC236}">
                <a16:creationId xmlns="" xmlns:a16="http://schemas.microsoft.com/office/drawing/2014/main" id="{ECDE4FD8-E9B3-40AD-B41C-87993E1AA7AA}"/>
              </a:ext>
            </a:extLst>
          </p:cNvPr>
          <p:cNvSpPr txBox="1">
            <a:spLocks noChangeArrowheads="1"/>
          </p:cNvSpPr>
          <p:nvPr/>
        </p:nvSpPr>
        <p:spPr bwMode="auto">
          <a:xfrm>
            <a:off x="3971925" y="8831263"/>
            <a:ext cx="3033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9FB0767D-FB5A-4719-A679-D42B649E8AD7}"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7</a:t>
            </a:fld>
            <a:endParaRPr lang="en-US" altLang="en-US">
              <a:latin typeface="Tahoma" panose="020B0604030504040204" pitchFamily="34" charset="0"/>
              <a:ea typeface="WenQuanYi Zen Hei Sharp" charset="0"/>
              <a:cs typeface="DejaVu Sans" charset="0"/>
            </a:endParaRPr>
          </a:p>
        </p:txBody>
      </p:sp>
      <p:sp>
        <p:nvSpPr>
          <p:cNvPr id="13316" name="Text Box 2">
            <a:extLst>
              <a:ext uri="{FF2B5EF4-FFF2-40B4-BE49-F238E27FC236}">
                <a16:creationId xmlns="" xmlns:a16="http://schemas.microsoft.com/office/drawing/2014/main" id="{7860BF08-607C-48D5-B197-2DAA225DAFEE}"/>
              </a:ext>
            </a:extLst>
          </p:cNvPr>
          <p:cNvSpPr txBox="1">
            <a:spLocks noChangeArrowheads="1"/>
          </p:cNvSpPr>
          <p:nvPr/>
        </p:nvSpPr>
        <p:spPr bwMode="auto">
          <a:xfrm>
            <a:off x="3971925" y="8831263"/>
            <a:ext cx="3035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932D088-BDF8-47E5-9876-DB984BDF04E8}"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7</a:t>
            </a:fld>
            <a:endParaRPr lang="en-US" altLang="en-US">
              <a:latin typeface="Tahoma" panose="020B0604030504040204" pitchFamily="34" charset="0"/>
              <a:ea typeface="WenQuanYi Zen Hei Sharp" charset="0"/>
              <a:cs typeface="DejaVu Sans" charset="0"/>
            </a:endParaRPr>
          </a:p>
        </p:txBody>
      </p:sp>
      <p:sp>
        <p:nvSpPr>
          <p:cNvPr id="13317" name="Rectangle 3">
            <a:extLst>
              <a:ext uri="{FF2B5EF4-FFF2-40B4-BE49-F238E27FC236}">
                <a16:creationId xmlns="" xmlns:a16="http://schemas.microsoft.com/office/drawing/2014/main" id="{674BB15C-0AF0-4001-8B62-8B5684DA0355}"/>
              </a:ext>
            </a:extLst>
          </p:cNvPr>
          <p:cNvSpPr>
            <a:spLocks noGrp="1" noRot="1" noChangeAspect="1" noChangeArrowheads="1" noTextEdit="1"/>
          </p:cNvSpPr>
          <p:nvPr>
            <p:ph type="sldImg"/>
          </p:nvPr>
        </p:nvSpPr>
        <p:spPr>
          <a:xfrm>
            <a:off x="406400" y="696913"/>
            <a:ext cx="6197600" cy="3486150"/>
          </a:xfrm>
          <a:solidFill>
            <a:srgbClr val="FFFFFF"/>
          </a:solidFill>
          <a:ln/>
        </p:spPr>
      </p:sp>
      <p:sp>
        <p:nvSpPr>
          <p:cNvPr id="13318" name="Text Box 4">
            <a:extLst>
              <a:ext uri="{FF2B5EF4-FFF2-40B4-BE49-F238E27FC236}">
                <a16:creationId xmlns="" xmlns:a16="http://schemas.microsoft.com/office/drawing/2014/main" id="{25282355-A5ED-482E-84EB-DBD32358DA46}"/>
              </a:ext>
            </a:extLst>
          </p:cNvPr>
          <p:cNvSpPr txBox="1">
            <a:spLocks noChangeArrowheads="1"/>
          </p:cNvSpPr>
          <p:nvPr/>
        </p:nvSpPr>
        <p:spPr bwMode="auto">
          <a:xfrm>
            <a:off x="935038" y="4416425"/>
            <a:ext cx="5140325"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10">
            <a:extLst>
              <a:ext uri="{FF2B5EF4-FFF2-40B4-BE49-F238E27FC236}">
                <a16:creationId xmlns="" xmlns:a16="http://schemas.microsoft.com/office/drawing/2014/main" id="{AAA27B9E-64E7-4247-8507-4F6BB089815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8EF88F6-38B3-4077-8764-938BE7F406B0}" type="slidenum">
              <a:rPr lang="en-US" altLang="en-US">
                <a:latin typeface="Tahoma" panose="020B0604030504040204" pitchFamily="34" charset="0"/>
                <a:ea typeface="WenQuanYi Zen Hei Sharp" charset="0"/>
              </a:rPr>
              <a:pPr>
                <a:spcBef>
                  <a:spcPct val="0"/>
                </a:spcBef>
                <a:buClrTx/>
                <a:buFontTx/>
                <a:buNone/>
              </a:pPr>
              <a:t>34</a:t>
            </a:fld>
            <a:endParaRPr lang="en-US" altLang="en-US">
              <a:latin typeface="Tahoma" panose="020B0604030504040204" pitchFamily="34" charset="0"/>
              <a:ea typeface="WenQuanYi Zen Hei Sharp" charset="0"/>
            </a:endParaRPr>
          </a:p>
        </p:txBody>
      </p:sp>
      <p:sp>
        <p:nvSpPr>
          <p:cNvPr id="132099" name="Text Box 1">
            <a:extLst>
              <a:ext uri="{FF2B5EF4-FFF2-40B4-BE49-F238E27FC236}">
                <a16:creationId xmlns="" xmlns:a16="http://schemas.microsoft.com/office/drawing/2014/main" id="{3B47F1E6-D8C8-47FA-A862-CC9CF4509A47}"/>
              </a:ext>
            </a:extLst>
          </p:cNvPr>
          <p:cNvSpPr txBox="1">
            <a:spLocks noChangeArrowheads="1"/>
          </p:cNvSpPr>
          <p:nvPr/>
        </p:nvSpPr>
        <p:spPr bwMode="auto">
          <a:xfrm>
            <a:off x="3971925" y="8831263"/>
            <a:ext cx="3033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C15E76A9-EB1E-4035-995E-042023ECE4AC}"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34</a:t>
            </a:fld>
            <a:endParaRPr lang="en-US" altLang="en-US">
              <a:latin typeface="Tahoma" panose="020B0604030504040204" pitchFamily="34" charset="0"/>
              <a:ea typeface="WenQuanYi Zen Hei Sharp" charset="0"/>
              <a:cs typeface="DejaVu Sans" charset="0"/>
            </a:endParaRPr>
          </a:p>
        </p:txBody>
      </p:sp>
      <p:sp>
        <p:nvSpPr>
          <p:cNvPr id="132100" name="Text Box 2">
            <a:extLst>
              <a:ext uri="{FF2B5EF4-FFF2-40B4-BE49-F238E27FC236}">
                <a16:creationId xmlns="" xmlns:a16="http://schemas.microsoft.com/office/drawing/2014/main" id="{F1C65C99-235B-4635-AE10-412B59B11F2A}"/>
              </a:ext>
            </a:extLst>
          </p:cNvPr>
          <p:cNvSpPr txBox="1">
            <a:spLocks noChangeArrowheads="1"/>
          </p:cNvSpPr>
          <p:nvPr/>
        </p:nvSpPr>
        <p:spPr bwMode="auto">
          <a:xfrm>
            <a:off x="3971925" y="8831263"/>
            <a:ext cx="3035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1D91F1C1-A3B8-4519-B1B5-C8140FA4C14C}"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34</a:t>
            </a:fld>
            <a:endParaRPr lang="en-US" altLang="en-US">
              <a:latin typeface="Tahoma" panose="020B0604030504040204" pitchFamily="34" charset="0"/>
              <a:ea typeface="WenQuanYi Zen Hei Sharp" charset="0"/>
              <a:cs typeface="DejaVu Sans" charset="0"/>
            </a:endParaRPr>
          </a:p>
        </p:txBody>
      </p:sp>
      <p:sp>
        <p:nvSpPr>
          <p:cNvPr id="132101" name="Rectangle 3">
            <a:extLst>
              <a:ext uri="{FF2B5EF4-FFF2-40B4-BE49-F238E27FC236}">
                <a16:creationId xmlns="" xmlns:a16="http://schemas.microsoft.com/office/drawing/2014/main" id="{D4C728A8-9231-45A3-ACC2-169ECA29F0EA}"/>
              </a:ext>
            </a:extLst>
          </p:cNvPr>
          <p:cNvSpPr>
            <a:spLocks noGrp="1" noRot="1" noChangeAspect="1" noChangeArrowheads="1" noTextEdit="1"/>
          </p:cNvSpPr>
          <p:nvPr>
            <p:ph type="sldImg"/>
          </p:nvPr>
        </p:nvSpPr>
        <p:spPr>
          <a:xfrm>
            <a:off x="406400" y="696913"/>
            <a:ext cx="6197600" cy="3486150"/>
          </a:xfrm>
          <a:solidFill>
            <a:srgbClr val="FFFFFF"/>
          </a:solidFill>
          <a:ln/>
        </p:spPr>
      </p:sp>
      <p:sp>
        <p:nvSpPr>
          <p:cNvPr id="132102" name="Text Box 4">
            <a:extLst>
              <a:ext uri="{FF2B5EF4-FFF2-40B4-BE49-F238E27FC236}">
                <a16:creationId xmlns="" xmlns:a16="http://schemas.microsoft.com/office/drawing/2014/main" id="{D66D850B-E918-4A44-8D27-7D06B9FD20F6}"/>
              </a:ext>
            </a:extLst>
          </p:cNvPr>
          <p:cNvSpPr txBox="1">
            <a:spLocks noChangeArrowheads="1"/>
          </p:cNvSpPr>
          <p:nvPr/>
        </p:nvSpPr>
        <p:spPr bwMode="auto">
          <a:xfrm>
            <a:off x="935038" y="4416425"/>
            <a:ext cx="5140325"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1pPr>
            <a:lvl2pPr eaLnBrk="0" hangingPunc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2pPr>
            <a:lvl3pPr eaLnBrk="0" hangingPunc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3pPr>
            <a:lvl4pPr eaLnBrk="0" hangingPunc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4pPr>
            <a:lvl5pPr eaLnBrk="0" hangingPunc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5pPr>
            <a:lvl6pPr marL="2467828" indent="-224348" defTabSz="448696" eaLnBrk="0" fontAlgn="base" hangingPunct="0">
              <a:spcBef>
                <a:spcPct val="0"/>
              </a:spcBef>
              <a:spcAft>
                <a:spcPct val="0"/>
              </a:spcAft>
              <a:buClr>
                <a:srgbClr val="000000"/>
              </a:buClr>
              <a:buSzPct val="100000"/>
              <a:buFont typeface="Times New Roman" pitchFamily="18" charse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6pPr>
            <a:lvl7pPr marL="2916525" indent="-224348" defTabSz="448696" eaLnBrk="0" fontAlgn="base" hangingPunct="0">
              <a:spcBef>
                <a:spcPct val="0"/>
              </a:spcBef>
              <a:spcAft>
                <a:spcPct val="0"/>
              </a:spcAft>
              <a:buClr>
                <a:srgbClr val="000000"/>
              </a:buClr>
              <a:buSzPct val="100000"/>
              <a:buFont typeface="Times New Roman" pitchFamily="18" charse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7pPr>
            <a:lvl8pPr marL="3365221" indent="-224348" defTabSz="448696" eaLnBrk="0" fontAlgn="base" hangingPunct="0">
              <a:spcBef>
                <a:spcPct val="0"/>
              </a:spcBef>
              <a:spcAft>
                <a:spcPct val="0"/>
              </a:spcAft>
              <a:buClr>
                <a:srgbClr val="000000"/>
              </a:buClr>
              <a:buSzPct val="100000"/>
              <a:buFont typeface="Times New Roman" pitchFamily="18" charse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8pPr>
            <a:lvl9pPr marL="3813917" indent="-224348" defTabSz="448696" eaLnBrk="0" fontAlgn="base" hangingPunct="0">
              <a:spcBef>
                <a:spcPct val="0"/>
              </a:spcBef>
              <a:spcAft>
                <a:spcPct val="0"/>
              </a:spcAft>
              <a:buClr>
                <a:srgbClr val="000000"/>
              </a:buClr>
              <a:buSzPct val="100000"/>
              <a:buFont typeface="Times New Roman" pitchFamily="18" charse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9pPr>
          </a:lstStyle>
          <a:p>
            <a:pPr eaLnBrk="1" hangingPunct="1"/>
            <a:fld id="{49E55B8F-345F-419B-84EB-689B600477DE}" type="slidenum">
              <a:rPr lang="en-US" altLang="en-US" sz="1200">
                <a:solidFill>
                  <a:srgbClr val="000000"/>
                </a:solidFill>
                <a:ea typeface="DejaVu Sans" charset="0"/>
                <a:cs typeface="DejaVu Sans" charset="0"/>
              </a:rPr>
              <a:pPr eaLnBrk="1" hangingPunct="1"/>
              <a:t>38</a:t>
            </a:fld>
            <a:endParaRPr lang="en-US" altLang="en-US" sz="1200">
              <a:solidFill>
                <a:srgbClr val="000000"/>
              </a:solidFill>
              <a:ea typeface="DejaVu Sans" charset="0"/>
              <a:cs typeface="DejaVu Sans" charset="0"/>
            </a:endParaRPr>
          </a:p>
        </p:txBody>
      </p:sp>
      <p:sp>
        <p:nvSpPr>
          <p:cNvPr id="142339" name="Text Box 1"/>
          <p:cNvSpPr txBox="1">
            <a:spLocks noChangeArrowheads="1"/>
          </p:cNvSpPr>
          <p:nvPr/>
        </p:nvSpPr>
        <p:spPr bwMode="auto">
          <a:xfrm>
            <a:off x="3886459" y="8687972"/>
            <a:ext cx="2968435" cy="45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9pPr>
          </a:lstStyle>
          <a:p>
            <a:pPr algn="r" eaLnBrk="1" hangingPunct="1">
              <a:buClrTx/>
              <a:buFontTx/>
              <a:buNone/>
            </a:pPr>
            <a:fld id="{94A6B95A-92CE-4567-BEE6-FC844F2C7800}" type="slidenum">
              <a:rPr lang="en-US" altLang="en-US" sz="1200">
                <a:solidFill>
                  <a:srgbClr val="000000"/>
                </a:solidFill>
                <a:ea typeface="DejaVu Sans" charset="0"/>
                <a:cs typeface="DejaVu Sans" charset="0"/>
              </a:rPr>
              <a:pPr algn="r" eaLnBrk="1" hangingPunct="1">
                <a:buClrTx/>
                <a:buFontTx/>
                <a:buNone/>
              </a:pPr>
              <a:t>38</a:t>
            </a:fld>
            <a:endParaRPr lang="en-US" altLang="en-US" sz="1200">
              <a:solidFill>
                <a:srgbClr val="000000"/>
              </a:solidFill>
              <a:ea typeface="DejaVu Sans" charset="0"/>
              <a:cs typeface="DejaVu Sans" charset="0"/>
            </a:endParaRPr>
          </a:p>
        </p:txBody>
      </p:sp>
      <p:sp>
        <p:nvSpPr>
          <p:cNvPr id="142340" name="Text Box 2"/>
          <p:cNvSpPr txBox="1">
            <a:spLocks noChangeArrowheads="1"/>
          </p:cNvSpPr>
          <p:nvPr/>
        </p:nvSpPr>
        <p:spPr bwMode="auto">
          <a:xfrm>
            <a:off x="3886458" y="8687972"/>
            <a:ext cx="2969988" cy="45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9pPr>
          </a:lstStyle>
          <a:p>
            <a:pPr algn="r" eaLnBrk="1" hangingPunct="1">
              <a:buClrTx/>
              <a:buFontTx/>
              <a:buNone/>
            </a:pPr>
            <a:fld id="{9C334659-69CE-4F03-A2CE-5433D01CF6AD}" type="slidenum">
              <a:rPr lang="en-US" altLang="en-US" sz="1200">
                <a:solidFill>
                  <a:srgbClr val="000000"/>
                </a:solidFill>
                <a:ea typeface="DejaVu Sans" charset="0"/>
                <a:cs typeface="DejaVu Sans" charset="0"/>
              </a:rPr>
              <a:pPr algn="r" eaLnBrk="1" hangingPunct="1">
                <a:buClrTx/>
                <a:buFontTx/>
                <a:buNone/>
              </a:pPr>
              <a:t>38</a:t>
            </a:fld>
            <a:endParaRPr lang="en-US" altLang="en-US" sz="1200">
              <a:solidFill>
                <a:srgbClr val="000000"/>
              </a:solidFill>
              <a:ea typeface="DejaVu Sans" charset="0"/>
              <a:cs typeface="DejaVu Sans" charset="0"/>
            </a:endParaRPr>
          </a:p>
        </p:txBody>
      </p:sp>
      <p:sp>
        <p:nvSpPr>
          <p:cNvPr id="142341" name="Rectangle 3"/>
          <p:cNvSpPr>
            <a:spLocks noGrp="1" noRot="1" noChangeAspect="1" noChangeArrowheads="1" noTextEdit="1"/>
          </p:cNvSpPr>
          <p:nvPr>
            <p:ph type="sldImg"/>
          </p:nvPr>
        </p:nvSpPr>
        <p:spPr>
          <a:xfrm>
            <a:off x="382588" y="685800"/>
            <a:ext cx="6094412" cy="3429000"/>
          </a:xfrm>
          <a:solidFill>
            <a:srgbClr val="FFFFFF"/>
          </a:solidFill>
          <a:ln/>
        </p:spPr>
      </p:sp>
      <p:sp>
        <p:nvSpPr>
          <p:cNvPr id="142342" name="Text Box 4"/>
          <p:cNvSpPr txBox="1">
            <a:spLocks noChangeArrowheads="1"/>
          </p:cNvSpPr>
          <p:nvPr/>
        </p:nvSpPr>
        <p:spPr bwMode="auto">
          <a:xfrm>
            <a:off x="914919" y="4344767"/>
            <a:ext cx="5029717" cy="411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739" tIns="44870" rIns="89739" bIns="44870" anchor="ctr"/>
          <a:lstStyle/>
          <a:p>
            <a:endParaRPr lang="en-US" altLang="en-US">
              <a:ea typeface="WenQuanYi Zen Hei Sharp" charset="0"/>
              <a:cs typeface="WenQuanYi Zen Hei Sharp"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10">
            <a:extLst>
              <a:ext uri="{FF2B5EF4-FFF2-40B4-BE49-F238E27FC236}">
                <a16:creationId xmlns="" xmlns:a16="http://schemas.microsoft.com/office/drawing/2014/main" id="{508F88CF-35D8-4F97-93B1-D4ECB92C2EC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189BE12-5502-4497-BA50-2AFCFA869E20}" type="slidenum">
              <a:rPr lang="en-US" altLang="en-US">
                <a:latin typeface="Tahoma" panose="020B0604030504040204" pitchFamily="34" charset="0"/>
                <a:ea typeface="WenQuanYi Zen Hei Sharp" charset="0"/>
              </a:rPr>
              <a:pPr>
                <a:spcBef>
                  <a:spcPct val="0"/>
                </a:spcBef>
                <a:buClrTx/>
                <a:buFontTx/>
                <a:buNone/>
              </a:pPr>
              <a:t>39</a:t>
            </a:fld>
            <a:endParaRPr lang="en-US" altLang="en-US">
              <a:latin typeface="Tahoma" panose="020B0604030504040204" pitchFamily="34" charset="0"/>
              <a:ea typeface="WenQuanYi Zen Hei Sharp" charset="0"/>
            </a:endParaRPr>
          </a:p>
        </p:txBody>
      </p:sp>
      <p:sp>
        <p:nvSpPr>
          <p:cNvPr id="138243" name="Text Box 1">
            <a:extLst>
              <a:ext uri="{FF2B5EF4-FFF2-40B4-BE49-F238E27FC236}">
                <a16:creationId xmlns="" xmlns:a16="http://schemas.microsoft.com/office/drawing/2014/main" id="{C5D253AC-7969-4265-B94B-35A08F28BF19}"/>
              </a:ext>
            </a:extLst>
          </p:cNvPr>
          <p:cNvSpPr txBox="1">
            <a:spLocks noChangeArrowheads="1"/>
          </p:cNvSpPr>
          <p:nvPr/>
        </p:nvSpPr>
        <p:spPr bwMode="auto">
          <a:xfrm>
            <a:off x="3971925" y="8831263"/>
            <a:ext cx="3033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18152F06-7C70-4C0A-9199-39CA0D1E8840}"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39</a:t>
            </a:fld>
            <a:endParaRPr lang="en-US" altLang="en-US">
              <a:latin typeface="Tahoma" panose="020B0604030504040204" pitchFamily="34" charset="0"/>
              <a:ea typeface="WenQuanYi Zen Hei Sharp" charset="0"/>
              <a:cs typeface="DejaVu Sans" charset="0"/>
            </a:endParaRPr>
          </a:p>
        </p:txBody>
      </p:sp>
      <p:sp>
        <p:nvSpPr>
          <p:cNvPr id="138244" name="Text Box 2">
            <a:extLst>
              <a:ext uri="{FF2B5EF4-FFF2-40B4-BE49-F238E27FC236}">
                <a16:creationId xmlns="" xmlns:a16="http://schemas.microsoft.com/office/drawing/2014/main" id="{8FB8DA1F-9477-4BB8-B871-14F3764DA878}"/>
              </a:ext>
            </a:extLst>
          </p:cNvPr>
          <p:cNvSpPr txBox="1">
            <a:spLocks noChangeArrowheads="1"/>
          </p:cNvSpPr>
          <p:nvPr/>
        </p:nvSpPr>
        <p:spPr bwMode="auto">
          <a:xfrm>
            <a:off x="3971925" y="8831263"/>
            <a:ext cx="3035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2F5AD582-305E-4919-9524-C85852034130}"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39</a:t>
            </a:fld>
            <a:endParaRPr lang="en-US" altLang="en-US">
              <a:latin typeface="Tahoma" panose="020B0604030504040204" pitchFamily="34" charset="0"/>
              <a:ea typeface="WenQuanYi Zen Hei Sharp" charset="0"/>
              <a:cs typeface="DejaVu Sans" charset="0"/>
            </a:endParaRPr>
          </a:p>
        </p:txBody>
      </p:sp>
      <p:sp>
        <p:nvSpPr>
          <p:cNvPr id="138245" name="Rectangle 3">
            <a:extLst>
              <a:ext uri="{FF2B5EF4-FFF2-40B4-BE49-F238E27FC236}">
                <a16:creationId xmlns="" xmlns:a16="http://schemas.microsoft.com/office/drawing/2014/main" id="{D804FC83-F3A6-4E27-9920-6E5EB867C37C}"/>
              </a:ext>
            </a:extLst>
          </p:cNvPr>
          <p:cNvSpPr>
            <a:spLocks noGrp="1" noRot="1" noChangeAspect="1" noChangeArrowheads="1" noTextEdit="1"/>
          </p:cNvSpPr>
          <p:nvPr>
            <p:ph type="sldImg"/>
          </p:nvPr>
        </p:nvSpPr>
        <p:spPr>
          <a:xfrm>
            <a:off x="406400" y="696913"/>
            <a:ext cx="6197600" cy="3486150"/>
          </a:xfrm>
          <a:solidFill>
            <a:srgbClr val="FFFFFF"/>
          </a:solidFill>
          <a:ln/>
        </p:spPr>
      </p:sp>
      <p:sp>
        <p:nvSpPr>
          <p:cNvPr id="138246" name="Text Box 4">
            <a:extLst>
              <a:ext uri="{FF2B5EF4-FFF2-40B4-BE49-F238E27FC236}">
                <a16:creationId xmlns="" xmlns:a16="http://schemas.microsoft.com/office/drawing/2014/main" id="{C6B9D566-4FF0-4D93-B4C6-BAF3539AB9EC}"/>
              </a:ext>
            </a:extLst>
          </p:cNvPr>
          <p:cNvSpPr txBox="1">
            <a:spLocks noChangeArrowheads="1"/>
          </p:cNvSpPr>
          <p:nvPr/>
        </p:nvSpPr>
        <p:spPr bwMode="auto">
          <a:xfrm>
            <a:off x="935038" y="4416425"/>
            <a:ext cx="5140325"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10">
            <a:extLst>
              <a:ext uri="{FF2B5EF4-FFF2-40B4-BE49-F238E27FC236}">
                <a16:creationId xmlns="" xmlns:a16="http://schemas.microsoft.com/office/drawing/2014/main" id="{09D0BD4A-8569-4672-8AB8-C481D34AB87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0540A05E-12A5-4D62-BE1C-08B32E0C5195}" type="slidenum">
              <a:rPr lang="en-US" altLang="en-US">
                <a:latin typeface="Tahoma" panose="020B0604030504040204" pitchFamily="34" charset="0"/>
                <a:ea typeface="WenQuanYi Zen Hei Sharp" charset="0"/>
              </a:rPr>
              <a:pPr>
                <a:spcBef>
                  <a:spcPct val="0"/>
                </a:spcBef>
                <a:buClrTx/>
                <a:buFontTx/>
                <a:buNone/>
              </a:pPr>
              <a:t>40</a:t>
            </a:fld>
            <a:endParaRPr lang="en-US" altLang="en-US">
              <a:latin typeface="Tahoma" panose="020B0604030504040204" pitchFamily="34" charset="0"/>
              <a:ea typeface="WenQuanYi Zen Hei Sharp" charset="0"/>
            </a:endParaRPr>
          </a:p>
        </p:txBody>
      </p:sp>
      <p:sp>
        <p:nvSpPr>
          <p:cNvPr id="140291" name="Text Box 1">
            <a:extLst>
              <a:ext uri="{FF2B5EF4-FFF2-40B4-BE49-F238E27FC236}">
                <a16:creationId xmlns="" xmlns:a16="http://schemas.microsoft.com/office/drawing/2014/main" id="{83CFE9A9-C12C-4F65-9643-FB85A414C155}"/>
              </a:ext>
            </a:extLst>
          </p:cNvPr>
          <p:cNvSpPr txBox="1">
            <a:spLocks noChangeArrowheads="1"/>
          </p:cNvSpPr>
          <p:nvPr/>
        </p:nvSpPr>
        <p:spPr bwMode="auto">
          <a:xfrm>
            <a:off x="3971925" y="8831263"/>
            <a:ext cx="3033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1DFF505-94BD-4D23-A058-C73A4B4A3ECE}"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40</a:t>
            </a:fld>
            <a:endParaRPr lang="en-US" altLang="en-US">
              <a:latin typeface="Tahoma" panose="020B0604030504040204" pitchFamily="34" charset="0"/>
              <a:ea typeface="WenQuanYi Zen Hei Sharp" charset="0"/>
              <a:cs typeface="DejaVu Sans" charset="0"/>
            </a:endParaRPr>
          </a:p>
        </p:txBody>
      </p:sp>
      <p:sp>
        <p:nvSpPr>
          <p:cNvPr id="140292" name="Text Box 2">
            <a:extLst>
              <a:ext uri="{FF2B5EF4-FFF2-40B4-BE49-F238E27FC236}">
                <a16:creationId xmlns="" xmlns:a16="http://schemas.microsoft.com/office/drawing/2014/main" id="{93635949-E3D1-47C6-9419-3C34F4D94F0C}"/>
              </a:ext>
            </a:extLst>
          </p:cNvPr>
          <p:cNvSpPr txBox="1">
            <a:spLocks noChangeArrowheads="1"/>
          </p:cNvSpPr>
          <p:nvPr/>
        </p:nvSpPr>
        <p:spPr bwMode="auto">
          <a:xfrm>
            <a:off x="3971925" y="8831263"/>
            <a:ext cx="3035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C8AFBEBC-A6C7-4FC7-8299-9BC5C0C6DA52}"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40</a:t>
            </a:fld>
            <a:endParaRPr lang="en-US" altLang="en-US">
              <a:latin typeface="Tahoma" panose="020B0604030504040204" pitchFamily="34" charset="0"/>
              <a:ea typeface="WenQuanYi Zen Hei Sharp" charset="0"/>
              <a:cs typeface="DejaVu Sans" charset="0"/>
            </a:endParaRPr>
          </a:p>
        </p:txBody>
      </p:sp>
      <p:sp>
        <p:nvSpPr>
          <p:cNvPr id="140293" name="Rectangle 3">
            <a:extLst>
              <a:ext uri="{FF2B5EF4-FFF2-40B4-BE49-F238E27FC236}">
                <a16:creationId xmlns="" xmlns:a16="http://schemas.microsoft.com/office/drawing/2014/main" id="{AAE8DB44-F109-440E-9669-3ECB80096438}"/>
              </a:ext>
            </a:extLst>
          </p:cNvPr>
          <p:cNvSpPr>
            <a:spLocks noGrp="1" noRot="1" noChangeAspect="1" noChangeArrowheads="1" noTextEdit="1"/>
          </p:cNvSpPr>
          <p:nvPr>
            <p:ph type="sldImg"/>
          </p:nvPr>
        </p:nvSpPr>
        <p:spPr>
          <a:xfrm>
            <a:off x="406400" y="696913"/>
            <a:ext cx="6197600" cy="3486150"/>
          </a:xfrm>
          <a:solidFill>
            <a:srgbClr val="FFFFFF"/>
          </a:solidFill>
          <a:ln/>
        </p:spPr>
      </p:sp>
      <p:sp>
        <p:nvSpPr>
          <p:cNvPr id="140294" name="Text Box 4">
            <a:extLst>
              <a:ext uri="{FF2B5EF4-FFF2-40B4-BE49-F238E27FC236}">
                <a16:creationId xmlns="" xmlns:a16="http://schemas.microsoft.com/office/drawing/2014/main" id="{60610B9C-5514-4327-B748-E4BC9B2CDE76}"/>
              </a:ext>
            </a:extLst>
          </p:cNvPr>
          <p:cNvSpPr txBox="1">
            <a:spLocks noChangeArrowheads="1"/>
          </p:cNvSpPr>
          <p:nvPr/>
        </p:nvSpPr>
        <p:spPr bwMode="auto">
          <a:xfrm>
            <a:off x="935038" y="4416425"/>
            <a:ext cx="5140325"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0">
            <a:extLst>
              <a:ext uri="{FF2B5EF4-FFF2-40B4-BE49-F238E27FC236}">
                <a16:creationId xmlns="" xmlns:a16="http://schemas.microsoft.com/office/drawing/2014/main" id="{6B82C7CC-4635-494A-A924-A1C019A3260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C9EFA1D8-9026-4EE7-A0C2-B67947393FE4}" type="slidenum">
              <a:rPr lang="en-US" altLang="en-US">
                <a:latin typeface="Tahoma" panose="020B0604030504040204" pitchFamily="34" charset="0"/>
                <a:ea typeface="WenQuanYi Zen Hei Sharp" charset="0"/>
              </a:rPr>
              <a:pPr>
                <a:spcBef>
                  <a:spcPct val="0"/>
                </a:spcBef>
                <a:buClrTx/>
                <a:buFontTx/>
                <a:buNone/>
              </a:pPr>
              <a:t>41</a:t>
            </a:fld>
            <a:endParaRPr lang="en-US" altLang="en-US">
              <a:latin typeface="Tahoma" panose="020B0604030504040204" pitchFamily="34" charset="0"/>
              <a:ea typeface="WenQuanYi Zen Hei Sharp" charset="0"/>
            </a:endParaRPr>
          </a:p>
        </p:txBody>
      </p:sp>
      <p:sp>
        <p:nvSpPr>
          <p:cNvPr id="144387" name="Text Box 1">
            <a:extLst>
              <a:ext uri="{FF2B5EF4-FFF2-40B4-BE49-F238E27FC236}">
                <a16:creationId xmlns="" xmlns:a16="http://schemas.microsoft.com/office/drawing/2014/main" id="{44A73044-2AB0-4810-A345-0EECCB72C097}"/>
              </a:ext>
            </a:extLst>
          </p:cNvPr>
          <p:cNvSpPr txBox="1">
            <a:spLocks noChangeArrowheads="1"/>
          </p:cNvSpPr>
          <p:nvPr/>
        </p:nvSpPr>
        <p:spPr bwMode="auto">
          <a:xfrm>
            <a:off x="3971925" y="8831263"/>
            <a:ext cx="3033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2E51264C-EE22-4FA0-9215-542994FD02E9}"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41</a:t>
            </a:fld>
            <a:endParaRPr lang="en-US" altLang="en-US">
              <a:latin typeface="Tahoma" panose="020B0604030504040204" pitchFamily="34" charset="0"/>
              <a:ea typeface="WenQuanYi Zen Hei Sharp" charset="0"/>
              <a:cs typeface="DejaVu Sans" charset="0"/>
            </a:endParaRPr>
          </a:p>
        </p:txBody>
      </p:sp>
      <p:sp>
        <p:nvSpPr>
          <p:cNvPr id="144388" name="Text Box 2">
            <a:extLst>
              <a:ext uri="{FF2B5EF4-FFF2-40B4-BE49-F238E27FC236}">
                <a16:creationId xmlns="" xmlns:a16="http://schemas.microsoft.com/office/drawing/2014/main" id="{4702A988-DC86-4557-B485-1D42D1048631}"/>
              </a:ext>
            </a:extLst>
          </p:cNvPr>
          <p:cNvSpPr txBox="1">
            <a:spLocks noChangeArrowheads="1"/>
          </p:cNvSpPr>
          <p:nvPr/>
        </p:nvSpPr>
        <p:spPr bwMode="auto">
          <a:xfrm>
            <a:off x="3971925" y="8831263"/>
            <a:ext cx="3035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30DAE96C-616B-423B-A3D6-A61E481C3480}"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41</a:t>
            </a:fld>
            <a:endParaRPr lang="en-US" altLang="en-US">
              <a:latin typeface="Tahoma" panose="020B0604030504040204" pitchFamily="34" charset="0"/>
              <a:ea typeface="WenQuanYi Zen Hei Sharp" charset="0"/>
              <a:cs typeface="DejaVu Sans" charset="0"/>
            </a:endParaRPr>
          </a:p>
        </p:txBody>
      </p:sp>
      <p:sp>
        <p:nvSpPr>
          <p:cNvPr id="144389" name="Rectangle 3">
            <a:extLst>
              <a:ext uri="{FF2B5EF4-FFF2-40B4-BE49-F238E27FC236}">
                <a16:creationId xmlns="" xmlns:a16="http://schemas.microsoft.com/office/drawing/2014/main" id="{0EA9A3B3-C6F8-48EC-A896-38199C104D53}"/>
              </a:ext>
            </a:extLst>
          </p:cNvPr>
          <p:cNvSpPr>
            <a:spLocks noGrp="1" noRot="1" noChangeAspect="1" noChangeArrowheads="1" noTextEdit="1"/>
          </p:cNvSpPr>
          <p:nvPr>
            <p:ph type="sldImg"/>
          </p:nvPr>
        </p:nvSpPr>
        <p:spPr>
          <a:xfrm>
            <a:off x="406400" y="696913"/>
            <a:ext cx="6197600" cy="3486150"/>
          </a:xfrm>
          <a:solidFill>
            <a:srgbClr val="FFFFFF"/>
          </a:solidFill>
          <a:ln/>
        </p:spPr>
      </p:sp>
      <p:sp>
        <p:nvSpPr>
          <p:cNvPr id="144390" name="Text Box 4">
            <a:extLst>
              <a:ext uri="{FF2B5EF4-FFF2-40B4-BE49-F238E27FC236}">
                <a16:creationId xmlns="" xmlns:a16="http://schemas.microsoft.com/office/drawing/2014/main" id="{743238E8-93EE-40FE-B0BB-0264DADB845B}"/>
              </a:ext>
            </a:extLst>
          </p:cNvPr>
          <p:cNvSpPr txBox="1">
            <a:spLocks noChangeArrowheads="1"/>
          </p:cNvSpPr>
          <p:nvPr/>
        </p:nvSpPr>
        <p:spPr bwMode="auto">
          <a:xfrm>
            <a:off x="935038" y="4416425"/>
            <a:ext cx="5140325"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45</a:t>
            </a:fld>
            <a:endParaRPr lang="en-IN"/>
          </a:p>
        </p:txBody>
      </p:sp>
    </p:spTree>
    <p:extLst>
      <p:ext uri="{BB962C8B-B14F-4D97-AF65-F5344CB8AC3E}">
        <p14:creationId xmlns:p14="http://schemas.microsoft.com/office/powerpoint/2010/main" val="1212574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0">
            <a:extLst>
              <a:ext uri="{FF2B5EF4-FFF2-40B4-BE49-F238E27FC236}">
                <a16:creationId xmlns="" xmlns:a16="http://schemas.microsoft.com/office/drawing/2014/main" id="{739612A2-C81F-4D4D-BF55-9E81F5B708B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79130854-7429-4E98-8C79-96118991A9A3}" type="slidenum">
              <a:rPr lang="en-US" altLang="en-US">
                <a:latin typeface="Tahoma" panose="020B0604030504040204" pitchFamily="34" charset="0"/>
                <a:ea typeface="WenQuanYi Zen Hei Sharp" charset="0"/>
              </a:rPr>
              <a:pPr>
                <a:spcBef>
                  <a:spcPct val="0"/>
                </a:spcBef>
                <a:buClrTx/>
                <a:buFontTx/>
                <a:buNone/>
              </a:pPr>
              <a:t>8</a:t>
            </a:fld>
            <a:endParaRPr lang="en-US" altLang="en-US">
              <a:latin typeface="Tahoma" panose="020B0604030504040204" pitchFamily="34" charset="0"/>
              <a:ea typeface="WenQuanYi Zen Hei Sharp" charset="0"/>
            </a:endParaRPr>
          </a:p>
        </p:txBody>
      </p:sp>
      <p:sp>
        <p:nvSpPr>
          <p:cNvPr id="21507" name="Text Box 1">
            <a:extLst>
              <a:ext uri="{FF2B5EF4-FFF2-40B4-BE49-F238E27FC236}">
                <a16:creationId xmlns="" xmlns:a16="http://schemas.microsoft.com/office/drawing/2014/main" id="{3720D4E7-6744-46CC-BF41-01945306CF56}"/>
              </a:ext>
            </a:extLst>
          </p:cNvPr>
          <p:cNvSpPr txBox="1">
            <a:spLocks noChangeArrowheads="1"/>
          </p:cNvSpPr>
          <p:nvPr/>
        </p:nvSpPr>
        <p:spPr bwMode="auto">
          <a:xfrm>
            <a:off x="3971925" y="8831263"/>
            <a:ext cx="3033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B26C074E-C81F-41B9-97CC-E7AE715A9D38}"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8</a:t>
            </a:fld>
            <a:endParaRPr lang="en-US" altLang="en-US">
              <a:latin typeface="Tahoma" panose="020B0604030504040204" pitchFamily="34" charset="0"/>
              <a:ea typeface="WenQuanYi Zen Hei Sharp" charset="0"/>
              <a:cs typeface="DejaVu Sans" charset="0"/>
            </a:endParaRPr>
          </a:p>
        </p:txBody>
      </p:sp>
      <p:sp>
        <p:nvSpPr>
          <p:cNvPr id="21508" name="Text Box 2">
            <a:extLst>
              <a:ext uri="{FF2B5EF4-FFF2-40B4-BE49-F238E27FC236}">
                <a16:creationId xmlns="" xmlns:a16="http://schemas.microsoft.com/office/drawing/2014/main" id="{25679A14-28FD-4476-88D1-6B2CE1A879AD}"/>
              </a:ext>
            </a:extLst>
          </p:cNvPr>
          <p:cNvSpPr txBox="1">
            <a:spLocks noChangeArrowheads="1"/>
          </p:cNvSpPr>
          <p:nvPr/>
        </p:nvSpPr>
        <p:spPr bwMode="auto">
          <a:xfrm>
            <a:off x="3971925" y="8831263"/>
            <a:ext cx="3035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B69724F3-75EA-458C-B4BB-AF99DC69997C}"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8</a:t>
            </a:fld>
            <a:endParaRPr lang="en-US" altLang="en-US">
              <a:latin typeface="Tahoma" panose="020B0604030504040204" pitchFamily="34" charset="0"/>
              <a:ea typeface="WenQuanYi Zen Hei Sharp" charset="0"/>
              <a:cs typeface="DejaVu Sans" charset="0"/>
            </a:endParaRPr>
          </a:p>
        </p:txBody>
      </p:sp>
      <p:sp>
        <p:nvSpPr>
          <p:cNvPr id="21509" name="Rectangle 3">
            <a:extLst>
              <a:ext uri="{FF2B5EF4-FFF2-40B4-BE49-F238E27FC236}">
                <a16:creationId xmlns="" xmlns:a16="http://schemas.microsoft.com/office/drawing/2014/main" id="{06F976A1-7080-4B0A-9EAE-B94FC5DC2300}"/>
              </a:ext>
            </a:extLst>
          </p:cNvPr>
          <p:cNvSpPr>
            <a:spLocks noGrp="1" noRot="1" noChangeAspect="1" noChangeArrowheads="1" noTextEdit="1"/>
          </p:cNvSpPr>
          <p:nvPr>
            <p:ph type="sldImg"/>
          </p:nvPr>
        </p:nvSpPr>
        <p:spPr>
          <a:xfrm>
            <a:off x="406400" y="696913"/>
            <a:ext cx="6197600" cy="3486150"/>
          </a:xfrm>
          <a:solidFill>
            <a:srgbClr val="FFFFFF"/>
          </a:solidFill>
          <a:ln/>
        </p:spPr>
      </p:sp>
      <p:sp>
        <p:nvSpPr>
          <p:cNvPr id="21510" name="Text Box 4">
            <a:extLst>
              <a:ext uri="{FF2B5EF4-FFF2-40B4-BE49-F238E27FC236}">
                <a16:creationId xmlns="" xmlns:a16="http://schemas.microsoft.com/office/drawing/2014/main" id="{575222C2-3ACB-4936-9992-743487ED4353}"/>
              </a:ext>
            </a:extLst>
          </p:cNvPr>
          <p:cNvSpPr txBox="1">
            <a:spLocks noChangeArrowheads="1"/>
          </p:cNvSpPr>
          <p:nvPr/>
        </p:nvSpPr>
        <p:spPr bwMode="auto">
          <a:xfrm>
            <a:off x="935038" y="4416425"/>
            <a:ext cx="5140325"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0">
            <a:extLst>
              <a:ext uri="{FF2B5EF4-FFF2-40B4-BE49-F238E27FC236}">
                <a16:creationId xmlns="" xmlns:a16="http://schemas.microsoft.com/office/drawing/2014/main" id="{75052768-B314-4635-983A-5F904064771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4A1C440-7D62-4F01-AF10-6638BFB253B0}" type="slidenum">
              <a:rPr lang="en-US" altLang="en-US">
                <a:latin typeface="Tahoma" panose="020B0604030504040204" pitchFamily="34" charset="0"/>
                <a:ea typeface="WenQuanYi Zen Hei Sharp" charset="0"/>
              </a:rPr>
              <a:pPr>
                <a:spcBef>
                  <a:spcPct val="0"/>
                </a:spcBef>
                <a:buClrTx/>
                <a:buFontTx/>
                <a:buNone/>
              </a:pPr>
              <a:t>9</a:t>
            </a:fld>
            <a:endParaRPr lang="en-US" altLang="en-US">
              <a:latin typeface="Tahoma" panose="020B0604030504040204" pitchFamily="34" charset="0"/>
              <a:ea typeface="WenQuanYi Zen Hei Sharp" charset="0"/>
            </a:endParaRPr>
          </a:p>
        </p:txBody>
      </p:sp>
      <p:sp>
        <p:nvSpPr>
          <p:cNvPr id="23555" name="Text Box 1">
            <a:extLst>
              <a:ext uri="{FF2B5EF4-FFF2-40B4-BE49-F238E27FC236}">
                <a16:creationId xmlns="" xmlns:a16="http://schemas.microsoft.com/office/drawing/2014/main" id="{0CF06F89-38A6-43A7-9CB5-47FC3058592E}"/>
              </a:ext>
            </a:extLst>
          </p:cNvPr>
          <p:cNvSpPr txBox="1">
            <a:spLocks noChangeArrowheads="1"/>
          </p:cNvSpPr>
          <p:nvPr/>
        </p:nvSpPr>
        <p:spPr bwMode="auto">
          <a:xfrm>
            <a:off x="3971925" y="8831263"/>
            <a:ext cx="3033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FA9F84F5-CF48-4094-B4B2-29E01BFCE415}"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9</a:t>
            </a:fld>
            <a:endParaRPr lang="en-US" altLang="en-US">
              <a:latin typeface="Tahoma" panose="020B0604030504040204" pitchFamily="34" charset="0"/>
              <a:ea typeface="WenQuanYi Zen Hei Sharp" charset="0"/>
              <a:cs typeface="DejaVu Sans" charset="0"/>
            </a:endParaRPr>
          </a:p>
        </p:txBody>
      </p:sp>
      <p:sp>
        <p:nvSpPr>
          <p:cNvPr id="23556" name="Text Box 2">
            <a:extLst>
              <a:ext uri="{FF2B5EF4-FFF2-40B4-BE49-F238E27FC236}">
                <a16:creationId xmlns="" xmlns:a16="http://schemas.microsoft.com/office/drawing/2014/main" id="{B8D637A3-9987-49FF-AA4A-63A685C9A4BD}"/>
              </a:ext>
            </a:extLst>
          </p:cNvPr>
          <p:cNvSpPr txBox="1">
            <a:spLocks noChangeArrowheads="1"/>
          </p:cNvSpPr>
          <p:nvPr/>
        </p:nvSpPr>
        <p:spPr bwMode="auto">
          <a:xfrm>
            <a:off x="3971925" y="8831263"/>
            <a:ext cx="3035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0C0666E-194D-42ED-A0E1-8A32F87AB543}"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9</a:t>
            </a:fld>
            <a:endParaRPr lang="en-US" altLang="en-US">
              <a:latin typeface="Tahoma" panose="020B0604030504040204" pitchFamily="34" charset="0"/>
              <a:ea typeface="WenQuanYi Zen Hei Sharp" charset="0"/>
              <a:cs typeface="DejaVu Sans" charset="0"/>
            </a:endParaRPr>
          </a:p>
        </p:txBody>
      </p:sp>
      <p:sp>
        <p:nvSpPr>
          <p:cNvPr id="23557" name="Rectangle 3">
            <a:extLst>
              <a:ext uri="{FF2B5EF4-FFF2-40B4-BE49-F238E27FC236}">
                <a16:creationId xmlns="" xmlns:a16="http://schemas.microsoft.com/office/drawing/2014/main" id="{2DD0ADFA-A705-44B2-B466-675D54284207}"/>
              </a:ext>
            </a:extLst>
          </p:cNvPr>
          <p:cNvSpPr>
            <a:spLocks noGrp="1" noRot="1" noChangeAspect="1" noChangeArrowheads="1" noTextEdit="1"/>
          </p:cNvSpPr>
          <p:nvPr>
            <p:ph type="sldImg"/>
          </p:nvPr>
        </p:nvSpPr>
        <p:spPr>
          <a:xfrm>
            <a:off x="406400" y="696913"/>
            <a:ext cx="6197600" cy="3486150"/>
          </a:xfrm>
          <a:solidFill>
            <a:srgbClr val="FFFFFF"/>
          </a:solidFill>
          <a:ln/>
        </p:spPr>
      </p:sp>
      <p:sp>
        <p:nvSpPr>
          <p:cNvPr id="23558" name="Text Box 4">
            <a:extLst>
              <a:ext uri="{FF2B5EF4-FFF2-40B4-BE49-F238E27FC236}">
                <a16:creationId xmlns="" xmlns:a16="http://schemas.microsoft.com/office/drawing/2014/main" id="{4AAB4F64-3B76-4D15-9EE6-D41E509D047C}"/>
              </a:ext>
            </a:extLst>
          </p:cNvPr>
          <p:cNvSpPr txBox="1">
            <a:spLocks noChangeArrowheads="1"/>
          </p:cNvSpPr>
          <p:nvPr/>
        </p:nvSpPr>
        <p:spPr bwMode="auto">
          <a:xfrm>
            <a:off x="935038" y="4416425"/>
            <a:ext cx="5140325"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1pPr>
            <a:lvl2pPr eaLnBrk="0" hangingPunc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2pPr>
            <a:lvl3pPr eaLnBrk="0" hangingPunc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3pPr>
            <a:lvl4pPr eaLnBrk="0" hangingPunc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4pPr>
            <a:lvl5pPr eaLnBrk="0" hangingPunc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5pPr>
            <a:lvl6pPr marL="2467828" indent="-224348" defTabSz="448696" eaLnBrk="0" fontAlgn="base" hangingPunct="0">
              <a:spcBef>
                <a:spcPct val="0"/>
              </a:spcBef>
              <a:spcAft>
                <a:spcPct val="0"/>
              </a:spcAft>
              <a:buClr>
                <a:srgbClr val="000000"/>
              </a:buClr>
              <a:buSzPct val="100000"/>
              <a:buFont typeface="Times New Roman" pitchFamily="18" charse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6pPr>
            <a:lvl7pPr marL="2916525" indent="-224348" defTabSz="448696" eaLnBrk="0" fontAlgn="base" hangingPunct="0">
              <a:spcBef>
                <a:spcPct val="0"/>
              </a:spcBef>
              <a:spcAft>
                <a:spcPct val="0"/>
              </a:spcAft>
              <a:buClr>
                <a:srgbClr val="000000"/>
              </a:buClr>
              <a:buSzPct val="100000"/>
              <a:buFont typeface="Times New Roman" pitchFamily="18" charse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7pPr>
            <a:lvl8pPr marL="3365221" indent="-224348" defTabSz="448696" eaLnBrk="0" fontAlgn="base" hangingPunct="0">
              <a:spcBef>
                <a:spcPct val="0"/>
              </a:spcBef>
              <a:spcAft>
                <a:spcPct val="0"/>
              </a:spcAft>
              <a:buClr>
                <a:srgbClr val="000000"/>
              </a:buClr>
              <a:buSzPct val="100000"/>
              <a:buFont typeface="Times New Roman" pitchFamily="18" charse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8pPr>
            <a:lvl9pPr marL="3813917" indent="-224348" defTabSz="448696" eaLnBrk="0" fontAlgn="base" hangingPunct="0">
              <a:spcBef>
                <a:spcPct val="0"/>
              </a:spcBef>
              <a:spcAft>
                <a:spcPct val="0"/>
              </a:spcAft>
              <a:buClr>
                <a:srgbClr val="000000"/>
              </a:buClr>
              <a:buSzPct val="100000"/>
              <a:buFont typeface="Times New Roman" pitchFamily="18" charse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9pPr>
          </a:lstStyle>
          <a:p>
            <a:pPr eaLnBrk="1" hangingPunct="1"/>
            <a:fld id="{34A65CC9-D099-4DDF-8900-C3F0C900C0DC}" type="slidenum">
              <a:rPr lang="en-US" altLang="en-US" sz="1200">
                <a:solidFill>
                  <a:srgbClr val="000000"/>
                </a:solidFill>
                <a:ea typeface="DejaVu Sans" charset="0"/>
                <a:cs typeface="DejaVu Sans" charset="0"/>
              </a:rPr>
              <a:pPr eaLnBrk="1" hangingPunct="1"/>
              <a:t>16</a:t>
            </a:fld>
            <a:endParaRPr lang="en-US" altLang="en-US" sz="1200">
              <a:solidFill>
                <a:srgbClr val="000000"/>
              </a:solidFill>
              <a:ea typeface="DejaVu Sans" charset="0"/>
              <a:cs typeface="DejaVu Sans" charset="0"/>
            </a:endParaRPr>
          </a:p>
        </p:txBody>
      </p:sp>
      <p:sp>
        <p:nvSpPr>
          <p:cNvPr id="125955" name="Text Box 1"/>
          <p:cNvSpPr txBox="1">
            <a:spLocks noChangeArrowheads="1"/>
          </p:cNvSpPr>
          <p:nvPr/>
        </p:nvSpPr>
        <p:spPr bwMode="auto">
          <a:xfrm>
            <a:off x="3886459" y="8687972"/>
            <a:ext cx="2968435" cy="45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9pPr>
          </a:lstStyle>
          <a:p>
            <a:pPr algn="r" eaLnBrk="1" hangingPunct="1">
              <a:buClrTx/>
              <a:buFontTx/>
              <a:buNone/>
            </a:pPr>
            <a:fld id="{6C91BECB-9048-4FE2-A35C-3146CC829959}" type="slidenum">
              <a:rPr lang="en-US" altLang="en-US" sz="1200">
                <a:solidFill>
                  <a:srgbClr val="000000"/>
                </a:solidFill>
                <a:ea typeface="DejaVu Sans" charset="0"/>
                <a:cs typeface="DejaVu Sans" charset="0"/>
              </a:rPr>
              <a:pPr algn="r" eaLnBrk="1" hangingPunct="1">
                <a:buClrTx/>
                <a:buFontTx/>
                <a:buNone/>
              </a:pPr>
              <a:t>16</a:t>
            </a:fld>
            <a:endParaRPr lang="en-US" altLang="en-US" sz="1200">
              <a:solidFill>
                <a:srgbClr val="000000"/>
              </a:solidFill>
              <a:ea typeface="DejaVu Sans" charset="0"/>
              <a:cs typeface="DejaVu Sans" charset="0"/>
            </a:endParaRPr>
          </a:p>
        </p:txBody>
      </p:sp>
      <p:sp>
        <p:nvSpPr>
          <p:cNvPr id="125956" name="Text Box 2"/>
          <p:cNvSpPr txBox="1">
            <a:spLocks noChangeArrowheads="1"/>
          </p:cNvSpPr>
          <p:nvPr/>
        </p:nvSpPr>
        <p:spPr bwMode="auto">
          <a:xfrm>
            <a:off x="3886458" y="8687972"/>
            <a:ext cx="2969988" cy="45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9pPr>
          </a:lstStyle>
          <a:p>
            <a:pPr algn="r" eaLnBrk="1" hangingPunct="1">
              <a:buClrTx/>
              <a:buFontTx/>
              <a:buNone/>
            </a:pPr>
            <a:fld id="{3A2C1220-D4E5-4420-A714-A4A87BB64CB7}" type="slidenum">
              <a:rPr lang="en-US" altLang="en-US" sz="1200">
                <a:solidFill>
                  <a:srgbClr val="000000"/>
                </a:solidFill>
                <a:ea typeface="DejaVu Sans" charset="0"/>
                <a:cs typeface="DejaVu Sans" charset="0"/>
              </a:rPr>
              <a:pPr algn="r" eaLnBrk="1" hangingPunct="1">
                <a:buClrTx/>
                <a:buFontTx/>
                <a:buNone/>
              </a:pPr>
              <a:t>16</a:t>
            </a:fld>
            <a:endParaRPr lang="en-US" altLang="en-US" sz="1200">
              <a:solidFill>
                <a:srgbClr val="000000"/>
              </a:solidFill>
              <a:ea typeface="DejaVu Sans" charset="0"/>
              <a:cs typeface="DejaVu Sans" charset="0"/>
            </a:endParaRPr>
          </a:p>
        </p:txBody>
      </p:sp>
      <p:sp>
        <p:nvSpPr>
          <p:cNvPr id="125957" name="Rectangle 3"/>
          <p:cNvSpPr>
            <a:spLocks noGrp="1" noRot="1" noChangeAspect="1" noChangeArrowheads="1" noTextEdit="1"/>
          </p:cNvSpPr>
          <p:nvPr>
            <p:ph type="sldImg"/>
          </p:nvPr>
        </p:nvSpPr>
        <p:spPr>
          <a:xfrm>
            <a:off x="382588" y="685800"/>
            <a:ext cx="6094412" cy="3429000"/>
          </a:xfrm>
          <a:solidFill>
            <a:srgbClr val="FFFFFF"/>
          </a:solidFill>
          <a:ln/>
        </p:spPr>
      </p:sp>
      <p:sp>
        <p:nvSpPr>
          <p:cNvPr id="125958" name="Text Box 4"/>
          <p:cNvSpPr txBox="1">
            <a:spLocks noChangeArrowheads="1"/>
          </p:cNvSpPr>
          <p:nvPr/>
        </p:nvSpPr>
        <p:spPr bwMode="auto">
          <a:xfrm>
            <a:off x="914919" y="4344767"/>
            <a:ext cx="5029717" cy="411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739" tIns="44870" rIns="89739" bIns="44870" anchor="ctr"/>
          <a:lstStyle/>
          <a:p>
            <a:endParaRPr lang="en-US" altLang="en-US">
              <a:ea typeface="WenQuanYi Zen Hei Sharp" charset="0"/>
              <a:cs typeface="WenQuanYi Zen Hei Sharp"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10">
            <a:extLst>
              <a:ext uri="{FF2B5EF4-FFF2-40B4-BE49-F238E27FC236}">
                <a16:creationId xmlns="" xmlns:a16="http://schemas.microsoft.com/office/drawing/2014/main" id="{A599987C-A807-4390-83D1-2123D4654A2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CA58FFAE-EA38-4F99-B231-80F2702FE03B}" type="slidenum">
              <a:rPr lang="en-US" altLang="en-US">
                <a:latin typeface="Tahoma" panose="020B0604030504040204" pitchFamily="34" charset="0"/>
                <a:ea typeface="WenQuanYi Zen Hei Sharp" charset="0"/>
              </a:rPr>
              <a:pPr>
                <a:spcBef>
                  <a:spcPct val="0"/>
                </a:spcBef>
                <a:buClrTx/>
                <a:buFontTx/>
                <a:buNone/>
              </a:pPr>
              <a:t>17</a:t>
            </a:fld>
            <a:endParaRPr lang="en-US" altLang="en-US">
              <a:latin typeface="Tahoma" panose="020B0604030504040204" pitchFamily="34" charset="0"/>
              <a:ea typeface="WenQuanYi Zen Hei Sharp" charset="0"/>
            </a:endParaRPr>
          </a:p>
        </p:txBody>
      </p:sp>
      <p:sp>
        <p:nvSpPr>
          <p:cNvPr id="107523" name="Text Box 1">
            <a:extLst>
              <a:ext uri="{FF2B5EF4-FFF2-40B4-BE49-F238E27FC236}">
                <a16:creationId xmlns="" xmlns:a16="http://schemas.microsoft.com/office/drawing/2014/main" id="{66B19240-FE6E-43D9-BC77-5FE078B50F99}"/>
              </a:ext>
            </a:extLst>
          </p:cNvPr>
          <p:cNvSpPr txBox="1">
            <a:spLocks noChangeArrowheads="1"/>
          </p:cNvSpPr>
          <p:nvPr/>
        </p:nvSpPr>
        <p:spPr bwMode="auto">
          <a:xfrm>
            <a:off x="3971925" y="8831263"/>
            <a:ext cx="3033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7BDB28EC-32E4-451E-B72B-086F02B64258}"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17</a:t>
            </a:fld>
            <a:endParaRPr lang="en-US" altLang="en-US">
              <a:latin typeface="Tahoma" panose="020B0604030504040204" pitchFamily="34" charset="0"/>
              <a:ea typeface="WenQuanYi Zen Hei Sharp" charset="0"/>
              <a:cs typeface="DejaVu Sans" charset="0"/>
            </a:endParaRPr>
          </a:p>
        </p:txBody>
      </p:sp>
      <p:sp>
        <p:nvSpPr>
          <p:cNvPr id="107524" name="Text Box 2">
            <a:extLst>
              <a:ext uri="{FF2B5EF4-FFF2-40B4-BE49-F238E27FC236}">
                <a16:creationId xmlns="" xmlns:a16="http://schemas.microsoft.com/office/drawing/2014/main" id="{A8A0FF30-510A-4A08-AB2C-69145B8FEC3E}"/>
              </a:ext>
            </a:extLst>
          </p:cNvPr>
          <p:cNvSpPr txBox="1">
            <a:spLocks noChangeArrowheads="1"/>
          </p:cNvSpPr>
          <p:nvPr/>
        </p:nvSpPr>
        <p:spPr bwMode="auto">
          <a:xfrm>
            <a:off x="3971925" y="8831263"/>
            <a:ext cx="3035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4B87FDF6-27BA-43DB-8EFD-0C61FD5F8D06}"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17</a:t>
            </a:fld>
            <a:endParaRPr lang="en-US" altLang="en-US">
              <a:latin typeface="Tahoma" panose="020B0604030504040204" pitchFamily="34" charset="0"/>
              <a:ea typeface="WenQuanYi Zen Hei Sharp" charset="0"/>
              <a:cs typeface="DejaVu Sans" charset="0"/>
            </a:endParaRPr>
          </a:p>
        </p:txBody>
      </p:sp>
      <p:sp>
        <p:nvSpPr>
          <p:cNvPr id="107525" name="Rectangle 3">
            <a:extLst>
              <a:ext uri="{FF2B5EF4-FFF2-40B4-BE49-F238E27FC236}">
                <a16:creationId xmlns="" xmlns:a16="http://schemas.microsoft.com/office/drawing/2014/main" id="{59DC059D-FD7B-4122-92F7-13AAE01A6DB6}"/>
              </a:ext>
            </a:extLst>
          </p:cNvPr>
          <p:cNvSpPr>
            <a:spLocks noGrp="1" noRot="1" noChangeAspect="1" noChangeArrowheads="1" noTextEdit="1"/>
          </p:cNvSpPr>
          <p:nvPr>
            <p:ph type="sldImg"/>
          </p:nvPr>
        </p:nvSpPr>
        <p:spPr>
          <a:xfrm>
            <a:off x="406400" y="696913"/>
            <a:ext cx="6197600" cy="3486150"/>
          </a:xfrm>
          <a:solidFill>
            <a:srgbClr val="FFFFFF"/>
          </a:solidFill>
          <a:ln/>
        </p:spPr>
      </p:sp>
      <p:sp>
        <p:nvSpPr>
          <p:cNvPr id="107526" name="Text Box 4">
            <a:extLst>
              <a:ext uri="{FF2B5EF4-FFF2-40B4-BE49-F238E27FC236}">
                <a16:creationId xmlns="" xmlns:a16="http://schemas.microsoft.com/office/drawing/2014/main" id="{EB16B65C-EBFE-4D0F-9D3F-3E4A4BDB9070}"/>
              </a:ext>
            </a:extLst>
          </p:cNvPr>
          <p:cNvSpPr txBox="1">
            <a:spLocks noChangeArrowheads="1"/>
          </p:cNvSpPr>
          <p:nvPr/>
        </p:nvSpPr>
        <p:spPr bwMode="auto">
          <a:xfrm>
            <a:off x="935038" y="4416425"/>
            <a:ext cx="5140325"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107527" name="Text Box 5">
            <a:extLst>
              <a:ext uri="{FF2B5EF4-FFF2-40B4-BE49-F238E27FC236}">
                <a16:creationId xmlns="" xmlns:a16="http://schemas.microsoft.com/office/drawing/2014/main" id="{6E276E6E-3AF7-4A60-84EA-80478EA3CC53}"/>
              </a:ext>
            </a:extLst>
          </p:cNvPr>
          <p:cNvSpPr txBox="1">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E5251D6A-6E80-40DF-B3BA-E51EA5019266}" type="slidenum">
              <a:rPr lang="en-US" altLang="en-US">
                <a:latin typeface="Tahoma" panose="020B0604030504040204" pitchFamily="34" charset="0"/>
                <a:ea typeface="WenQuanYi Zen Hei Sharp" charset="0"/>
                <a:cs typeface="Arial" panose="020B0604020202020204" pitchFamily="34" charset="0"/>
              </a:rPr>
              <a:pPr algn="r" eaLnBrk="1" hangingPunct="1">
                <a:spcBef>
                  <a:spcPct val="0"/>
                </a:spcBef>
                <a:buClrTx/>
                <a:buFontTx/>
                <a:buNone/>
              </a:pPr>
              <a:t>17</a:t>
            </a:fld>
            <a:endParaRPr lang="en-US" altLang="en-US">
              <a:latin typeface="Tahoma" panose="020B0604030504040204" pitchFamily="34" charset="0"/>
              <a:ea typeface="WenQuanYi Zen Hei Sharp"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10">
            <a:extLst>
              <a:ext uri="{FF2B5EF4-FFF2-40B4-BE49-F238E27FC236}">
                <a16:creationId xmlns="" xmlns:a16="http://schemas.microsoft.com/office/drawing/2014/main" id="{3914352E-D89A-4EFF-A3CF-E43A52E8784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66B9C6CF-5891-4864-AC3D-EF073BD0B540}" type="slidenum">
              <a:rPr lang="en-US" altLang="en-US">
                <a:latin typeface="Tahoma" panose="020B0604030504040204" pitchFamily="34" charset="0"/>
                <a:ea typeface="WenQuanYi Zen Hei Sharp" charset="0"/>
              </a:rPr>
              <a:pPr>
                <a:spcBef>
                  <a:spcPct val="0"/>
                </a:spcBef>
                <a:buClrTx/>
                <a:buFontTx/>
                <a:buNone/>
              </a:pPr>
              <a:t>19</a:t>
            </a:fld>
            <a:endParaRPr lang="en-US" altLang="en-US">
              <a:latin typeface="Tahoma" panose="020B0604030504040204" pitchFamily="34" charset="0"/>
              <a:ea typeface="WenQuanYi Zen Hei Sharp" charset="0"/>
            </a:endParaRPr>
          </a:p>
        </p:txBody>
      </p:sp>
      <p:sp>
        <p:nvSpPr>
          <p:cNvPr id="109571" name="Text Box 1">
            <a:extLst>
              <a:ext uri="{FF2B5EF4-FFF2-40B4-BE49-F238E27FC236}">
                <a16:creationId xmlns="" xmlns:a16="http://schemas.microsoft.com/office/drawing/2014/main" id="{805705E9-287C-46A9-9CAF-C76DA70F3606}"/>
              </a:ext>
            </a:extLst>
          </p:cNvPr>
          <p:cNvSpPr txBox="1">
            <a:spLocks noChangeArrowheads="1"/>
          </p:cNvSpPr>
          <p:nvPr/>
        </p:nvSpPr>
        <p:spPr bwMode="auto">
          <a:xfrm>
            <a:off x="3971925" y="8831263"/>
            <a:ext cx="3033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147E0630-566A-4E6B-A2B0-6AA542B26B7E}"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19</a:t>
            </a:fld>
            <a:endParaRPr lang="en-US" altLang="en-US">
              <a:latin typeface="Tahoma" panose="020B0604030504040204" pitchFamily="34" charset="0"/>
              <a:ea typeface="WenQuanYi Zen Hei Sharp" charset="0"/>
              <a:cs typeface="DejaVu Sans" charset="0"/>
            </a:endParaRPr>
          </a:p>
        </p:txBody>
      </p:sp>
      <p:sp>
        <p:nvSpPr>
          <p:cNvPr id="109572" name="Text Box 2">
            <a:extLst>
              <a:ext uri="{FF2B5EF4-FFF2-40B4-BE49-F238E27FC236}">
                <a16:creationId xmlns="" xmlns:a16="http://schemas.microsoft.com/office/drawing/2014/main" id="{667F7D89-D424-45BE-AEFF-B33E880DA62B}"/>
              </a:ext>
            </a:extLst>
          </p:cNvPr>
          <p:cNvSpPr txBox="1">
            <a:spLocks noChangeArrowheads="1"/>
          </p:cNvSpPr>
          <p:nvPr/>
        </p:nvSpPr>
        <p:spPr bwMode="auto">
          <a:xfrm>
            <a:off x="3971925" y="8831263"/>
            <a:ext cx="3035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F986E6E8-CAFA-4C3E-A720-BEDEC2ED5266}" type="slidenum">
              <a:rPr lang="en-US" altLang="en-US">
                <a:latin typeface="Tahoma" panose="020B0604030504040204" pitchFamily="34" charset="0"/>
                <a:ea typeface="WenQuanYi Zen Hei Sharp" charset="0"/>
                <a:cs typeface="DejaVu Sans" charset="0"/>
              </a:rPr>
              <a:pPr algn="r" eaLnBrk="1" hangingPunct="1">
                <a:spcBef>
                  <a:spcPct val="0"/>
                </a:spcBef>
                <a:buClrTx/>
                <a:buFontTx/>
                <a:buNone/>
              </a:pPr>
              <a:t>19</a:t>
            </a:fld>
            <a:endParaRPr lang="en-US" altLang="en-US">
              <a:latin typeface="Tahoma" panose="020B0604030504040204" pitchFamily="34" charset="0"/>
              <a:ea typeface="WenQuanYi Zen Hei Sharp" charset="0"/>
              <a:cs typeface="DejaVu Sans" charset="0"/>
            </a:endParaRPr>
          </a:p>
        </p:txBody>
      </p:sp>
      <p:sp>
        <p:nvSpPr>
          <p:cNvPr id="109573" name="Rectangle 3">
            <a:extLst>
              <a:ext uri="{FF2B5EF4-FFF2-40B4-BE49-F238E27FC236}">
                <a16:creationId xmlns="" xmlns:a16="http://schemas.microsoft.com/office/drawing/2014/main" id="{33998DF8-8F5C-4614-8D37-CBF8E5FFDD9C}"/>
              </a:ext>
            </a:extLst>
          </p:cNvPr>
          <p:cNvSpPr>
            <a:spLocks noGrp="1" noRot="1" noChangeAspect="1" noChangeArrowheads="1" noTextEdit="1"/>
          </p:cNvSpPr>
          <p:nvPr>
            <p:ph type="sldImg"/>
          </p:nvPr>
        </p:nvSpPr>
        <p:spPr>
          <a:xfrm>
            <a:off x="406400" y="696913"/>
            <a:ext cx="6197600" cy="3486150"/>
          </a:xfrm>
          <a:solidFill>
            <a:srgbClr val="FFFFFF"/>
          </a:solidFill>
          <a:ln/>
        </p:spPr>
      </p:sp>
      <p:sp>
        <p:nvSpPr>
          <p:cNvPr id="109574" name="Text Box 4">
            <a:extLst>
              <a:ext uri="{FF2B5EF4-FFF2-40B4-BE49-F238E27FC236}">
                <a16:creationId xmlns="" xmlns:a16="http://schemas.microsoft.com/office/drawing/2014/main" id="{D83734F8-1F65-4ED9-9587-794D61BC2BE6}"/>
              </a:ext>
            </a:extLst>
          </p:cNvPr>
          <p:cNvSpPr txBox="1">
            <a:spLocks noChangeArrowheads="1"/>
          </p:cNvSpPr>
          <p:nvPr/>
        </p:nvSpPr>
        <p:spPr bwMode="auto">
          <a:xfrm>
            <a:off x="935038" y="4416425"/>
            <a:ext cx="5140325"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109575" name="Text Box 5">
            <a:extLst>
              <a:ext uri="{FF2B5EF4-FFF2-40B4-BE49-F238E27FC236}">
                <a16:creationId xmlns="" xmlns:a16="http://schemas.microsoft.com/office/drawing/2014/main" id="{18E28504-6803-43BE-B57F-3272FBD2AAEE}"/>
              </a:ext>
            </a:extLst>
          </p:cNvPr>
          <p:cNvSpPr txBox="1">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440" rIns="93240" bIns="464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45035BC1-27A8-4B00-B76B-46AAA9A1F85F}" type="slidenum">
              <a:rPr lang="en-US" altLang="en-US">
                <a:latin typeface="Tahoma" panose="020B0604030504040204" pitchFamily="34" charset="0"/>
                <a:ea typeface="WenQuanYi Zen Hei Sharp" charset="0"/>
                <a:cs typeface="Arial" panose="020B0604020202020204" pitchFamily="34" charset="0"/>
              </a:rPr>
              <a:pPr algn="r" eaLnBrk="1" hangingPunct="1">
                <a:spcBef>
                  <a:spcPct val="0"/>
                </a:spcBef>
                <a:buClrTx/>
                <a:buFontTx/>
                <a:buNone/>
              </a:pPr>
              <a:t>19</a:t>
            </a:fld>
            <a:endParaRPr lang="en-US" altLang="en-US">
              <a:latin typeface="Tahoma" panose="020B0604030504040204" pitchFamily="34" charset="0"/>
              <a:ea typeface="WenQuanYi Zen Hei Sharp"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 xmlns:a16="http://schemas.microsoft.com/office/drawing/2014/main" id="{B54167C9-149E-4278-A2A6-6967030FF27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 xmlns:a16="http://schemas.microsoft.com/office/drawing/2014/main" id="{82CACD7A-CB00-497F-8436-E31F38C8FD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is where many customer successfully Justify</a:t>
            </a:r>
          </a:p>
          <a:p>
            <a:pPr eaLnBrk="1" hangingPunct="1">
              <a:spcBef>
                <a:spcPct val="0"/>
              </a:spcBef>
            </a:pPr>
            <a:r>
              <a:rPr lang="en-US" altLang="en-US"/>
              <a:t>But…</a:t>
            </a:r>
          </a:p>
          <a:p>
            <a:pPr eaLnBrk="1" hangingPunct="1">
              <a:spcBef>
                <a:spcPct val="0"/>
              </a:spcBef>
            </a:pPr>
            <a:r>
              <a:rPr lang="en-US" altLang="en-US"/>
              <a:t>It can be more and is more</a:t>
            </a:r>
          </a:p>
          <a:p>
            <a:pPr eaLnBrk="1" hangingPunct="1">
              <a:spcBef>
                <a:spcPct val="0"/>
              </a:spcBef>
            </a:pPr>
            <a:endParaRPr lang="en-US" altLang="en-US"/>
          </a:p>
        </p:txBody>
      </p:sp>
      <p:sp>
        <p:nvSpPr>
          <p:cNvPr id="43012" name="Slide Number Placeholder 3">
            <a:extLst>
              <a:ext uri="{FF2B5EF4-FFF2-40B4-BE49-F238E27FC236}">
                <a16:creationId xmlns="" xmlns:a16="http://schemas.microsoft.com/office/drawing/2014/main" id="{38424795-8129-48C2-806E-F05DEC590FD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8F1508-3FD9-4F31-9757-72256E853B60}" type="slidenum">
              <a:rPr lang="en-US" altLang="en-US">
                <a:latin typeface="Calibri" panose="020F0502020204030204" pitchFamily="34" charset="0"/>
              </a:rPr>
              <a:pPr eaLnBrk="1" hangingPunct="1"/>
              <a:t>20</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 xmlns:a16="http://schemas.microsoft.com/office/drawing/2014/main" id="{B27B8872-7F0B-4D66-A991-C5303B558D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 xmlns:a16="http://schemas.microsoft.com/office/drawing/2014/main" id="{D2444935-6456-43D2-B67B-280075803E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Increasing and Reducing are always there</a:t>
            </a:r>
          </a:p>
          <a:p>
            <a:pPr eaLnBrk="1" hangingPunct="1">
              <a:spcBef>
                <a:spcPct val="0"/>
              </a:spcBef>
            </a:pPr>
            <a:r>
              <a:rPr lang="en-US" altLang="en-US"/>
              <a:t>Improving and Better are Examples of more</a:t>
            </a:r>
          </a:p>
          <a:p>
            <a:pPr eaLnBrk="1" hangingPunct="1">
              <a:spcBef>
                <a:spcPct val="0"/>
              </a:spcBef>
            </a:pPr>
            <a:r>
              <a:rPr lang="en-US" altLang="en-US"/>
              <a:t>Yours will be Increasing and Reducing PLUS</a:t>
            </a:r>
          </a:p>
          <a:p>
            <a:pPr eaLnBrk="1" hangingPunct="1">
              <a:spcBef>
                <a:spcPct val="0"/>
              </a:spcBef>
            </a:pPr>
            <a:endParaRPr lang="en-US" altLang="en-US"/>
          </a:p>
        </p:txBody>
      </p:sp>
      <p:sp>
        <p:nvSpPr>
          <p:cNvPr id="44036" name="Slide Number Placeholder 3">
            <a:extLst>
              <a:ext uri="{FF2B5EF4-FFF2-40B4-BE49-F238E27FC236}">
                <a16:creationId xmlns="" xmlns:a16="http://schemas.microsoft.com/office/drawing/2014/main" id="{C7BB7EB2-4BE0-42C3-A4F5-4D798CE2307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0EFAA2-2D7D-4E47-9774-84435DAFB12B}" type="slidenum">
              <a:rPr lang="en-US" altLang="en-US">
                <a:latin typeface="Calibri" panose="020F0502020204030204" pitchFamily="34" charset="0"/>
              </a:rPr>
              <a:pPr eaLnBrk="1" hangingPunct="1"/>
              <a:t>21</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AFE9C4-19AC-4D01-81DA-E140B97A9BAC}"/>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44BCA5E5-3A78-455F-A1D5-145EA917384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34BA8103-6802-402E-8A9C-2FB10C13AF4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 xmlns:a16="http://schemas.microsoft.com/office/drawing/2014/main" id="{9AEAE19A-DC0A-4D53-A4FB-E883E9391AD9}"/>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6" name="Slide Number Placeholder 5">
            <a:extLst>
              <a:ext uri="{FF2B5EF4-FFF2-40B4-BE49-F238E27FC236}">
                <a16:creationId xmlns="" xmlns:a16="http://schemas.microsoft.com/office/drawing/2014/main" id="{017209EA-FF5B-4648-B17D-3689B5157532}"/>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1827367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DDBA33-3BCA-4D04-8B42-26F6BB1720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EA73B614-80E5-43E5-ACC0-10C0948786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010C068-F4B8-4482-BCC2-F12B8405BE9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 xmlns:a16="http://schemas.microsoft.com/office/drawing/2014/main" id="{2756C726-B8F7-46D8-A302-A3C69CBCE485}"/>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6" name="Slide Number Placeholder 5">
            <a:extLst>
              <a:ext uri="{FF2B5EF4-FFF2-40B4-BE49-F238E27FC236}">
                <a16:creationId xmlns="" xmlns:a16="http://schemas.microsoft.com/office/drawing/2014/main" id="{BB672F82-7742-49B4-9D22-A703AE78350A}"/>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2519751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0894F4A-84CD-42EC-A311-E7DDDE5B9138}"/>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21A6F8A3-D97A-477F-8A9F-5D2D8FC9CD93}"/>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4DC056D-23ED-4173-85A0-B789F940CF4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 xmlns:a16="http://schemas.microsoft.com/office/drawing/2014/main" id="{D5C1BBEB-F29D-4181-968D-AF3F415CEC4F}"/>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6" name="Slide Number Placeholder 5">
            <a:extLst>
              <a:ext uri="{FF2B5EF4-FFF2-40B4-BE49-F238E27FC236}">
                <a16:creationId xmlns="" xmlns:a16="http://schemas.microsoft.com/office/drawing/2014/main" id="{0FA03474-7DC7-49B8-A4C4-B10099ED3194}"/>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385764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4FBEFC-853B-4E71-90C0-35BD8D1F83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EAD4BB9-BDA4-4C04-BA11-57AE021A73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911086A-60FA-47B2-80EA-B781B0D07FF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 xmlns:a16="http://schemas.microsoft.com/office/drawing/2014/main" id="{4C0DE884-2704-4762-B1F7-A390B52525A3}"/>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6" name="Slide Number Placeholder 5">
            <a:extLst>
              <a:ext uri="{FF2B5EF4-FFF2-40B4-BE49-F238E27FC236}">
                <a16:creationId xmlns="" xmlns:a16="http://schemas.microsoft.com/office/drawing/2014/main" id="{4A9461B4-73E9-4628-92E8-74939F9E75BC}"/>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7522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A0589E-9D4B-44E6-BF11-C075A062967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B2C8F49-9067-4135-A992-6FB9ECEA2A98}"/>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40CD58BF-DC88-48A8-8054-8760C54DAE4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 xmlns:a16="http://schemas.microsoft.com/office/drawing/2014/main" id="{B410900E-11FD-4ACA-8E87-4EC87F1A1911}"/>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6" name="Slide Number Placeholder 5">
            <a:extLst>
              <a:ext uri="{FF2B5EF4-FFF2-40B4-BE49-F238E27FC236}">
                <a16:creationId xmlns="" xmlns:a16="http://schemas.microsoft.com/office/drawing/2014/main" id="{D8AF7084-87E6-4F73-9995-37B9D5DA77B1}"/>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1995462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422823-44FC-4F0E-988B-2ACF3A6CE4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BCB5ADA-214B-4BFF-9D95-4AACAA678348}"/>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6DA0DDFE-CE85-4487-A2F7-D43D9AD99D2F}"/>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3CFE3102-E054-4C70-8672-73C06D74E67B}"/>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 xmlns:a16="http://schemas.microsoft.com/office/drawing/2014/main" id="{3AADA228-140D-4F9B-A2FE-74BFB213CF25}"/>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7" name="Slide Number Placeholder 6">
            <a:extLst>
              <a:ext uri="{FF2B5EF4-FFF2-40B4-BE49-F238E27FC236}">
                <a16:creationId xmlns="" xmlns:a16="http://schemas.microsoft.com/office/drawing/2014/main" id="{728C3789-8D8D-4D5C-A015-00F074C78764}"/>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393226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6DAFB0-2CA1-458E-8D17-13C9D16023B7}"/>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3598FFF-DC4E-46B0-93F5-FAB67A7D4A5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5204111-7E13-4A52-A9E1-956A87C87EDF}"/>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DAA34A28-7BD2-4B06-ABF5-89A47C156453}"/>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BA6BDF0-5B29-4A2F-8CC0-14E57446D9A1}"/>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8741CA3A-A01B-4B5C-A4F8-C14D8EC45F28}"/>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 xmlns:a16="http://schemas.microsoft.com/office/drawing/2014/main" id="{88FCAA6B-C991-48DE-B578-AE2A9961C3C1}"/>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9" name="Slide Number Placeholder 8">
            <a:extLst>
              <a:ext uri="{FF2B5EF4-FFF2-40B4-BE49-F238E27FC236}">
                <a16:creationId xmlns="" xmlns:a16="http://schemas.microsoft.com/office/drawing/2014/main" id="{D005B9A6-E7CF-4D3D-9193-F5CCF0408725}"/>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372219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DDAF43-78DB-4D57-9B2D-80B50CE225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B3681968-C016-4D62-894F-92EC20981B84}"/>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 xmlns:a16="http://schemas.microsoft.com/office/drawing/2014/main" id="{A43BC0E1-975B-4302-8CF3-C520CED7189D}"/>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5" name="Slide Number Placeholder 4">
            <a:extLst>
              <a:ext uri="{FF2B5EF4-FFF2-40B4-BE49-F238E27FC236}">
                <a16:creationId xmlns="" xmlns:a16="http://schemas.microsoft.com/office/drawing/2014/main" id="{C92DAC7F-9355-4792-84EA-A4C808E3F218}"/>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1815359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B56E9C9-69F5-4D64-AFCA-189935E7A949}"/>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 xmlns:a16="http://schemas.microsoft.com/office/drawing/2014/main" id="{C3FB54D1-AD89-4CA0-8134-5D2BAF3393B5}"/>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4" name="Slide Number Placeholder 3">
            <a:extLst>
              <a:ext uri="{FF2B5EF4-FFF2-40B4-BE49-F238E27FC236}">
                <a16:creationId xmlns="" xmlns:a16="http://schemas.microsoft.com/office/drawing/2014/main" id="{413B8272-E3A3-4683-B86E-79218886BA30}"/>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40539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78ADB3-F3C8-4862-AF7F-04DDE9A441E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A9489C0-5D66-43A0-995C-51CDB2B895D5}"/>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3969A2F6-A867-42FE-8C9C-0CD7E6653E7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a:extLst>
              <a:ext uri="{FF2B5EF4-FFF2-40B4-BE49-F238E27FC236}">
                <a16:creationId xmlns="" xmlns:a16="http://schemas.microsoft.com/office/drawing/2014/main" id="{B1724A67-3315-4540-9790-4166A5A82574}"/>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 xmlns:a16="http://schemas.microsoft.com/office/drawing/2014/main" id="{25DC2BE8-6B25-4D6D-A216-0288779C1086}"/>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7" name="Slide Number Placeholder 6">
            <a:extLst>
              <a:ext uri="{FF2B5EF4-FFF2-40B4-BE49-F238E27FC236}">
                <a16:creationId xmlns="" xmlns:a16="http://schemas.microsoft.com/office/drawing/2014/main" id="{C8F23A18-5A76-4536-926B-E6B38286EE49}"/>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87258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643C2C-789D-4AF3-A6E0-0AE714409AD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F2A586BE-F0E8-46DC-B95E-EBCA679965B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 xmlns:a16="http://schemas.microsoft.com/office/drawing/2014/main" id="{C35E20C7-39DD-4D17-B93E-E92481C7AFB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a:extLst>
              <a:ext uri="{FF2B5EF4-FFF2-40B4-BE49-F238E27FC236}">
                <a16:creationId xmlns="" xmlns:a16="http://schemas.microsoft.com/office/drawing/2014/main" id="{EB26E00D-6FB3-4F93-91B6-3385B363A08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 xmlns:a16="http://schemas.microsoft.com/office/drawing/2014/main" id="{F4432EE8-F875-4115-8DB6-6E4C5A4D21ED}"/>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7" name="Slide Number Placeholder 6">
            <a:extLst>
              <a:ext uri="{FF2B5EF4-FFF2-40B4-BE49-F238E27FC236}">
                <a16:creationId xmlns="" xmlns:a16="http://schemas.microsoft.com/office/drawing/2014/main" id="{C4D366B0-CAEE-4D99-8704-EBC2029AC63D}"/>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1035520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72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1A35254-BA2C-4834-85C4-C01A1408BB62}"/>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811206B-E85F-4151-9F6F-B42BD4F2A14C}"/>
              </a:ext>
            </a:extLst>
          </p:cNvPr>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F7575DC-D9A3-4246-8E04-359C1E241650}"/>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endParaRPr lang="en-IN"/>
          </a:p>
        </p:txBody>
      </p:sp>
      <p:sp>
        <p:nvSpPr>
          <p:cNvPr id="5" name="Footer Placeholder 4">
            <a:extLst>
              <a:ext uri="{FF2B5EF4-FFF2-40B4-BE49-F238E27FC236}">
                <a16:creationId xmlns="" xmlns:a16="http://schemas.microsoft.com/office/drawing/2014/main" id="{A17412CA-D198-4AFA-9ADD-37508EAD6F93}"/>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r>
              <a:rPr lang="en-US"/>
              <a:t>Faculty Name(optional), Department of ______Engineering, VIIT,Pune-48</a:t>
            </a:r>
            <a:endParaRPr lang="en-IN"/>
          </a:p>
        </p:txBody>
      </p:sp>
      <p:sp>
        <p:nvSpPr>
          <p:cNvPr id="6" name="Slide Number Placeholder 5">
            <a:extLst>
              <a:ext uri="{FF2B5EF4-FFF2-40B4-BE49-F238E27FC236}">
                <a16:creationId xmlns="" xmlns:a16="http://schemas.microsoft.com/office/drawing/2014/main" id="{5F525125-6F41-48E5-B98E-9C500B8810AA}"/>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3FCAF691-C30B-4477-A4FB-AFF7F164B000}" type="slidenum">
              <a:rPr lang="en-IN" smtClean="0"/>
              <a:t>‹#›</a:t>
            </a:fld>
            <a:endParaRPr lang="en-IN"/>
          </a:p>
        </p:txBody>
      </p:sp>
    </p:spTree>
    <p:extLst>
      <p:ext uri="{BB962C8B-B14F-4D97-AF65-F5344CB8AC3E}">
        <p14:creationId xmlns:p14="http://schemas.microsoft.com/office/powerpoint/2010/main" val="318238489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eeksforgeeks.org/on-line-transaction-processing-oltp-system-in-dbm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s://www.guru99.com/business-intelligence-definition-example.html" TargetMode="External"/><Relationship Id="rId2" Type="http://schemas.openxmlformats.org/officeDocument/2006/relationships/hyperlink" Target="https://www.comparebusinessproducts.com/business-intelligence/five-factors-to-consider-in-businessintelligence-software"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datapine.com/blog/business-intelligence-challenges/"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2322FD-CCA9-4406-9618-24339941CFF9}"/>
              </a:ext>
            </a:extLst>
          </p:cNvPr>
          <p:cNvSpPr>
            <a:spLocks noGrp="1"/>
          </p:cNvSpPr>
          <p:nvPr>
            <p:ph type="ctrTitle"/>
          </p:nvPr>
        </p:nvSpPr>
        <p:spPr>
          <a:xfrm>
            <a:off x="823305" y="317048"/>
            <a:ext cx="7516836" cy="902154"/>
          </a:xfrm>
        </p:spPr>
        <p:txBody>
          <a:bodyPr>
            <a:normAutofit fontScale="90000"/>
          </a:bodyPr>
          <a:lstStyle/>
          <a:p>
            <a:pPr>
              <a:lnSpc>
                <a:spcPct val="100000"/>
              </a:lnSpc>
            </a:pPr>
            <a:r>
              <a:rPr lang="en-IN" sz="2700" b="1" dirty="0" smtClean="0">
                <a:latin typeface="Times New Roman" panose="02020603050405020304" pitchFamily="18" charset="0"/>
                <a:cs typeface="Times New Roman" panose="02020603050405020304" pitchFamily="18" charset="0"/>
              </a:rPr>
              <a:t>Unit I </a:t>
            </a:r>
            <a:r>
              <a:rPr lang="en-IN" sz="2400" b="1" dirty="0" smtClean="0">
                <a:latin typeface="Times New Roman" panose="02020603050405020304" pitchFamily="18" charset="0"/>
                <a:cs typeface="Times New Roman" panose="02020603050405020304" pitchFamily="18" charset="0"/>
              </a:rPr>
              <a:t>Business </a:t>
            </a:r>
            <a:r>
              <a:rPr lang="en-IN" sz="2400" b="1" dirty="0">
                <a:latin typeface="Times New Roman" panose="02020603050405020304" pitchFamily="18" charset="0"/>
                <a:cs typeface="Times New Roman" panose="02020603050405020304" pitchFamily="18" charset="0"/>
              </a:rPr>
              <a:t>Intelligence Concepts</a:t>
            </a:r>
            <a:r>
              <a:rPr lang="en-IN" sz="2700" dirty="0">
                <a:latin typeface="Lucida Sans Typewriter" panose="020B0509030504030204" pitchFamily="49" charset="0"/>
              </a:rPr>
              <a:t/>
            </a:r>
            <a:br>
              <a:rPr lang="en-IN" sz="2700" dirty="0">
                <a:latin typeface="Lucida Sans Typewriter" panose="020B0509030504030204" pitchFamily="49" charset="0"/>
              </a:rPr>
            </a:br>
            <a:r>
              <a:rPr lang="en-IN" sz="1400" dirty="0">
                <a:latin typeface="Lucida Sans Typewriter" panose="020B0509030504030204" pitchFamily="49" charset="0"/>
              </a:rPr>
              <a:t/>
            </a:r>
            <a:br>
              <a:rPr lang="en-IN" sz="1400" dirty="0">
                <a:latin typeface="Lucida Sans Typewriter" panose="020B0509030504030204" pitchFamily="49" charset="0"/>
              </a:rPr>
            </a:br>
            <a:r>
              <a:rPr lang="en-IN" sz="1800" b="1" dirty="0"/>
              <a:t>Business Intelligence and Data </a:t>
            </a:r>
            <a:r>
              <a:rPr lang="en-IN" sz="1800" b="1" dirty="0" smtClean="0"/>
              <a:t>Analytics</a:t>
            </a:r>
            <a:endParaRPr lang="en-IN" sz="1800" b="1" dirty="0">
              <a:latin typeface="Lucida Sans Typewriter" panose="020B0509030504030204" pitchFamily="49" charset="0"/>
            </a:endParaRPr>
          </a:p>
        </p:txBody>
      </p:sp>
      <p:sp>
        <p:nvSpPr>
          <p:cNvPr id="3" name="Subtitle 2">
            <a:extLst>
              <a:ext uri="{FF2B5EF4-FFF2-40B4-BE49-F238E27FC236}">
                <a16:creationId xmlns="" xmlns:a16="http://schemas.microsoft.com/office/drawing/2014/main" id="{82E6DDC4-FD95-4802-92CF-9A0A66152708}"/>
              </a:ext>
            </a:extLst>
          </p:cNvPr>
          <p:cNvSpPr>
            <a:spLocks noGrp="1"/>
          </p:cNvSpPr>
          <p:nvPr>
            <p:ph type="subTitle" idx="1"/>
          </p:nvPr>
        </p:nvSpPr>
        <p:spPr>
          <a:xfrm>
            <a:off x="974616" y="1448162"/>
            <a:ext cx="7214214" cy="984702"/>
          </a:xfrm>
        </p:spPr>
        <p:txBody>
          <a:bodyPr>
            <a:noAutofit/>
          </a:bodyPr>
          <a:lstStyle/>
          <a:p>
            <a:pPr>
              <a:lnSpc>
                <a:spcPct val="100000"/>
              </a:lnSpc>
              <a:spcBef>
                <a:spcPts val="0"/>
              </a:spcBef>
            </a:pPr>
            <a:r>
              <a:rPr lang="en-IN" dirty="0" smtClean="0">
                <a:latin typeface="Times New Roman" panose="02020603050405020304" pitchFamily="18" charset="0"/>
                <a:cs typeface="Times New Roman" panose="02020603050405020304" pitchFamily="18" charset="0"/>
              </a:rPr>
              <a:t>Mrs. </a:t>
            </a:r>
            <a:r>
              <a:rPr lang="en-IN" dirty="0" err="1" smtClean="0">
                <a:latin typeface="Times New Roman" panose="02020603050405020304" pitchFamily="18" charset="0"/>
                <a:cs typeface="Times New Roman" panose="02020603050405020304" pitchFamily="18" charset="0"/>
              </a:rPr>
              <a:t>Madhuri</a:t>
            </a:r>
            <a:r>
              <a:rPr lang="en-IN" dirty="0" smtClean="0">
                <a:latin typeface="Times New Roman" panose="02020603050405020304" pitchFamily="18" charset="0"/>
                <a:cs typeface="Times New Roman" panose="02020603050405020304" pitchFamily="18" charset="0"/>
              </a:rPr>
              <a:t> Prashant </a:t>
            </a:r>
            <a:r>
              <a:rPr lang="en-IN" dirty="0" err="1" smtClean="0">
                <a:latin typeface="Times New Roman" panose="02020603050405020304" pitchFamily="18" charset="0"/>
                <a:cs typeface="Times New Roman" panose="02020603050405020304" pitchFamily="18" charset="0"/>
              </a:rPr>
              <a:t>Karnik</a:t>
            </a:r>
            <a:endParaRPr lang="en-IN" dirty="0" smtClean="0">
              <a:latin typeface="Times New Roman" panose="02020603050405020304" pitchFamily="18" charset="0"/>
              <a:cs typeface="Times New Roman" panose="02020603050405020304" pitchFamily="18" charset="0"/>
            </a:endParaRPr>
          </a:p>
          <a:p>
            <a:pPr>
              <a:lnSpc>
                <a:spcPct val="100000"/>
              </a:lnSpc>
              <a:spcBef>
                <a:spcPts val="0"/>
              </a:spcBef>
            </a:pPr>
            <a:endParaRPr lang="en-IN" dirty="0">
              <a:latin typeface="Times New Roman" panose="02020603050405020304" pitchFamily="18" charset="0"/>
              <a:cs typeface="Times New Roman" panose="02020603050405020304" pitchFamily="18" charset="0"/>
            </a:endParaRPr>
          </a:p>
          <a:p>
            <a:pPr>
              <a:lnSpc>
                <a:spcPct val="100000"/>
              </a:lnSpc>
              <a:spcBef>
                <a:spcPts val="0"/>
              </a:spcBef>
            </a:pPr>
            <a:r>
              <a:rPr lang="en-IN" sz="2000" b="1" dirty="0">
                <a:latin typeface="Times New Roman" panose="02020603050405020304" pitchFamily="18" charset="0"/>
                <a:cs typeface="Times New Roman" panose="02020603050405020304" pitchFamily="18" charset="0"/>
              </a:rPr>
              <a:t>Department of Computer Engineering</a:t>
            </a:r>
          </a:p>
        </p:txBody>
      </p:sp>
      <p:sp>
        <p:nvSpPr>
          <p:cNvPr id="5" name="Subtitle 2">
            <a:extLst>
              <a:ext uri="{FF2B5EF4-FFF2-40B4-BE49-F238E27FC236}">
                <a16:creationId xmlns="" xmlns:a16="http://schemas.microsoft.com/office/drawing/2014/main" id="{82E6DDC4-FD95-4802-92CF-9A0A66152708}"/>
              </a:ext>
            </a:extLst>
          </p:cNvPr>
          <p:cNvSpPr txBox="1">
            <a:spLocks/>
          </p:cNvSpPr>
          <p:nvPr/>
        </p:nvSpPr>
        <p:spPr>
          <a:xfrm>
            <a:off x="249210" y="4021068"/>
            <a:ext cx="8645581" cy="420461"/>
          </a:xfrm>
          <a:prstGeom prst="rect">
            <a:avLst/>
          </a:prstGeom>
          <a:solidFill>
            <a:srgbClr val="25A2FF"/>
          </a:solidFill>
          <a:ln>
            <a:noFill/>
          </a:ln>
        </p:spPr>
        <p:style>
          <a:lnRef idx="1">
            <a:schemeClr val="accent1"/>
          </a:lnRef>
          <a:fillRef idx="3">
            <a:schemeClr val="accent1"/>
          </a:fillRef>
          <a:effectRef idx="2">
            <a:schemeClr val="accent1"/>
          </a:effectRef>
          <a:fontRef idx="minor">
            <a:schemeClr val="lt1"/>
          </a:fontRef>
        </p:style>
        <p:txBody>
          <a:bodyPr vert="horz" lIns="68580" tIns="34290" rIns="68580" bIns="3429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IN" sz="2000" b="1" dirty="0">
                <a:solidFill>
                  <a:schemeClr val="bg1"/>
                </a:solidFill>
                <a:latin typeface="Arial" pitchFamily="34" charset="0"/>
                <a:cs typeface="Arial" pitchFamily="34" charset="0"/>
              </a:rPr>
              <a:t>BRACT’S, Vishwakarma Institute of Information Technology, Pune-48</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605" y="2521468"/>
            <a:ext cx="1326236" cy="1499600"/>
          </a:xfrm>
          <a:prstGeom prst="rect">
            <a:avLst/>
          </a:prstGeom>
        </p:spPr>
      </p:pic>
      <p:sp>
        <p:nvSpPr>
          <p:cNvPr id="6" name="Rectangle 5"/>
          <p:cNvSpPr/>
          <p:nvPr/>
        </p:nvSpPr>
        <p:spPr>
          <a:xfrm>
            <a:off x="407052" y="4427922"/>
            <a:ext cx="8349342" cy="523220"/>
          </a:xfrm>
          <a:prstGeom prst="rect">
            <a:avLst/>
          </a:prstGeom>
        </p:spPr>
        <p:txBody>
          <a:bodyPr wrap="square">
            <a:spAutoFit/>
          </a:bodyPr>
          <a:lstStyle/>
          <a:p>
            <a:pPr algn="ctr"/>
            <a:r>
              <a:rPr lang="en-IN" b="1" dirty="0">
                <a:solidFill>
                  <a:schemeClr val="tx1">
                    <a:lumMod val="50000"/>
                    <a:lumOff val="50000"/>
                  </a:schemeClr>
                </a:solidFill>
                <a:latin typeface="Arial" pitchFamily="34" charset="0"/>
                <a:cs typeface="Arial" pitchFamily="34" charset="0"/>
              </a:rPr>
              <a:t>(An Autonomous Institute affiliated to Savitribai Phule Pune University)</a:t>
            </a:r>
          </a:p>
          <a:p>
            <a:pPr algn="ctr"/>
            <a:r>
              <a:rPr lang="en-IN" b="1" dirty="0">
                <a:solidFill>
                  <a:schemeClr val="tx1">
                    <a:lumMod val="50000"/>
                    <a:lumOff val="50000"/>
                  </a:schemeClr>
                </a:solidFill>
                <a:latin typeface="Arial" pitchFamily="34" charset="0"/>
                <a:cs typeface="Arial" pitchFamily="34" charset="0"/>
              </a:rPr>
              <a:t>(NBA and NAAC accredited, ISO 9001:2015 certified) </a:t>
            </a:r>
          </a:p>
        </p:txBody>
      </p:sp>
    </p:spTree>
    <p:extLst>
      <p:ext uri="{BB962C8B-B14F-4D97-AF65-F5344CB8AC3E}">
        <p14:creationId xmlns:p14="http://schemas.microsoft.com/office/powerpoint/2010/main" val="2675140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Faculty Name(optional), Department of ______Engineering, VIIT,Pune-48</a:t>
            </a:r>
            <a:endParaRPr lang="en-IN"/>
          </a:p>
        </p:txBody>
      </p:sp>
      <p:sp>
        <p:nvSpPr>
          <p:cNvPr id="3" name="Slide Number Placeholder 2"/>
          <p:cNvSpPr>
            <a:spLocks noGrp="1"/>
          </p:cNvSpPr>
          <p:nvPr>
            <p:ph type="sldNum" sz="quarter" idx="12"/>
          </p:nvPr>
        </p:nvSpPr>
        <p:spPr/>
        <p:txBody>
          <a:bodyPr/>
          <a:lstStyle/>
          <a:p>
            <a:fld id="{3FCAF691-C30B-4477-A4FB-AFF7F164B000}" type="slidenum">
              <a:rPr lang="en-IN" smtClean="0"/>
              <a:t>10</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2167430277"/>
              </p:ext>
            </p:extLst>
          </p:nvPr>
        </p:nvGraphicFramePr>
        <p:xfrm>
          <a:off x="713506" y="148012"/>
          <a:ext cx="7838212" cy="4832700"/>
        </p:xfrm>
        <a:graphic>
          <a:graphicData uri="http://schemas.openxmlformats.org/drawingml/2006/table">
            <a:tbl>
              <a:tblPr firstRow="1" bandRow="1">
                <a:tableStyleId>{5C22544A-7EE6-4342-B048-85BDC9FD1C3A}</a:tableStyleId>
              </a:tblPr>
              <a:tblGrid>
                <a:gridCol w="3919106"/>
                <a:gridCol w="3919106"/>
              </a:tblGrid>
              <a:tr h="342601">
                <a:tc>
                  <a:txBody>
                    <a:bodyPr/>
                    <a:lstStyle/>
                    <a:p>
                      <a:pPr algn="l" fontAlgn="t"/>
                      <a:r>
                        <a:rPr lang="en-US" b="1" dirty="0">
                          <a:effectLst/>
                        </a:rPr>
                        <a:t>Information</a:t>
                      </a:r>
                      <a:endParaRPr lang="en-US" dirty="0">
                        <a:effectLst/>
                      </a:endParaRPr>
                    </a:p>
                  </a:txBody>
                  <a:tcPr marL="76200" marR="76200" marT="76200" marB="76200"/>
                </a:tc>
                <a:tc>
                  <a:txBody>
                    <a:bodyPr/>
                    <a:lstStyle/>
                    <a:p>
                      <a:pPr algn="l" fontAlgn="t"/>
                      <a:r>
                        <a:rPr lang="en-US" b="1">
                          <a:effectLst/>
                        </a:rPr>
                        <a:t>Knowledge</a:t>
                      </a:r>
                      <a:endParaRPr lang="en-US">
                        <a:effectLst/>
                      </a:endParaRPr>
                    </a:p>
                  </a:txBody>
                  <a:tcPr marL="76200" marR="76200" marT="76200" marB="76200"/>
                </a:tc>
              </a:tr>
              <a:tr h="342601">
                <a:tc>
                  <a:txBody>
                    <a:bodyPr/>
                    <a:lstStyle/>
                    <a:p>
                      <a:pPr algn="l" fontAlgn="t"/>
                      <a:r>
                        <a:rPr lang="en-US">
                          <a:effectLst/>
                        </a:rPr>
                        <a:t>Information is refined data</a:t>
                      </a:r>
                    </a:p>
                  </a:txBody>
                  <a:tcPr marL="76200" marR="76200" marT="76200" marB="76200"/>
                </a:tc>
                <a:tc>
                  <a:txBody>
                    <a:bodyPr/>
                    <a:lstStyle/>
                    <a:p>
                      <a:pPr algn="l" fontAlgn="t"/>
                      <a:r>
                        <a:rPr lang="en-US">
                          <a:effectLst/>
                        </a:rPr>
                        <a:t>The knowledge is useful information</a:t>
                      </a:r>
                    </a:p>
                  </a:txBody>
                  <a:tcPr marL="76200" marR="76200" marT="76200" marB="76200"/>
                </a:tc>
              </a:tr>
              <a:tr h="342601">
                <a:tc>
                  <a:txBody>
                    <a:bodyPr/>
                    <a:lstStyle/>
                    <a:p>
                      <a:pPr algn="l" fontAlgn="t"/>
                      <a:r>
                        <a:rPr lang="en-US">
                          <a:effectLst/>
                        </a:rPr>
                        <a:t>Data and context</a:t>
                      </a:r>
                    </a:p>
                  </a:txBody>
                  <a:tcPr marL="76200" marR="76200" marT="76200" marB="76200"/>
                </a:tc>
                <a:tc>
                  <a:txBody>
                    <a:bodyPr/>
                    <a:lstStyle/>
                    <a:p>
                      <a:pPr algn="l" fontAlgn="t"/>
                      <a:r>
                        <a:rPr lang="en-US">
                          <a:effectLst/>
                        </a:rPr>
                        <a:t>Information, experience, and intuition</a:t>
                      </a:r>
                    </a:p>
                  </a:txBody>
                  <a:tcPr marL="76200" marR="76200" marT="76200" marB="76200"/>
                </a:tc>
              </a:tr>
              <a:tr h="342601">
                <a:tc>
                  <a:txBody>
                    <a:bodyPr/>
                    <a:lstStyle/>
                    <a:p>
                      <a:pPr algn="l" fontAlgn="t"/>
                      <a:r>
                        <a:rPr lang="en-US" dirty="0">
                          <a:effectLst/>
                        </a:rPr>
                        <a:t>Comprehension </a:t>
                      </a:r>
                      <a:r>
                        <a:rPr lang="en-US" dirty="0" smtClean="0">
                          <a:effectLst/>
                        </a:rPr>
                        <a:t>of data is </a:t>
                      </a:r>
                      <a:r>
                        <a:rPr lang="en-US" dirty="0">
                          <a:effectLst/>
                        </a:rPr>
                        <a:t>its outcome.</a:t>
                      </a:r>
                    </a:p>
                  </a:txBody>
                  <a:tcPr marL="76200" marR="76200" marT="76200" marB="76200"/>
                </a:tc>
                <a:tc>
                  <a:txBody>
                    <a:bodyPr/>
                    <a:lstStyle/>
                    <a:p>
                      <a:pPr algn="l" fontAlgn="t"/>
                      <a:r>
                        <a:rPr lang="en-US" dirty="0">
                          <a:effectLst/>
                        </a:rPr>
                        <a:t>Understanding </a:t>
                      </a:r>
                      <a:r>
                        <a:rPr lang="en-US" dirty="0" smtClean="0">
                          <a:effectLst/>
                        </a:rPr>
                        <a:t>of information is </a:t>
                      </a:r>
                      <a:r>
                        <a:rPr lang="en-US" dirty="0">
                          <a:effectLst/>
                        </a:rPr>
                        <a:t>its outcome.</a:t>
                      </a:r>
                    </a:p>
                  </a:txBody>
                  <a:tcPr marL="76200" marR="76200" marT="76200" marB="76200"/>
                </a:tc>
              </a:tr>
              <a:tr h="342601">
                <a:tc>
                  <a:txBody>
                    <a:bodyPr/>
                    <a:lstStyle/>
                    <a:p>
                      <a:pPr algn="l" fontAlgn="t"/>
                      <a:r>
                        <a:rPr lang="en-US">
                          <a:effectLst/>
                        </a:rPr>
                        <a:t>Easily transferable</a:t>
                      </a:r>
                    </a:p>
                  </a:txBody>
                  <a:tcPr marL="76200" marR="76200" marT="76200" marB="76200"/>
                </a:tc>
                <a:tc>
                  <a:txBody>
                    <a:bodyPr/>
                    <a:lstStyle/>
                    <a:p>
                      <a:pPr algn="l" fontAlgn="t"/>
                      <a:r>
                        <a:rPr lang="en-US">
                          <a:effectLst/>
                        </a:rPr>
                        <a:t>To transfer you require learning</a:t>
                      </a:r>
                    </a:p>
                  </a:txBody>
                  <a:tcPr marL="76200" marR="76200" marT="76200" marB="76200"/>
                </a:tc>
              </a:tr>
              <a:tr h="342601">
                <a:tc>
                  <a:txBody>
                    <a:bodyPr/>
                    <a:lstStyle/>
                    <a:p>
                      <a:pPr algn="l" fontAlgn="t"/>
                      <a:r>
                        <a:rPr lang="en-US" dirty="0">
                          <a:effectLst/>
                        </a:rPr>
                        <a:t>Improves representation</a:t>
                      </a:r>
                    </a:p>
                  </a:txBody>
                  <a:tcPr marL="76200" marR="76200" marT="76200" marB="76200"/>
                </a:tc>
                <a:tc>
                  <a:txBody>
                    <a:bodyPr/>
                    <a:lstStyle/>
                    <a:p>
                      <a:pPr algn="l" fontAlgn="t"/>
                      <a:r>
                        <a:rPr lang="en-US" dirty="0">
                          <a:effectLst/>
                        </a:rPr>
                        <a:t>Increases </a:t>
                      </a:r>
                      <a:r>
                        <a:rPr lang="en-US" dirty="0" smtClean="0">
                          <a:effectLst/>
                        </a:rPr>
                        <a:t>awareness</a:t>
                      </a:r>
                      <a:endParaRPr lang="en-US" dirty="0">
                        <a:effectLst/>
                      </a:endParaRPr>
                    </a:p>
                  </a:txBody>
                  <a:tcPr marL="76200" marR="76200" marT="76200" marB="76200"/>
                </a:tc>
              </a:tr>
              <a:tr h="342601">
                <a:tc>
                  <a:txBody>
                    <a:bodyPr/>
                    <a:lstStyle/>
                    <a:p>
                      <a:pPr algn="l" fontAlgn="t"/>
                      <a:r>
                        <a:rPr lang="en-US">
                          <a:effectLst/>
                        </a:rPr>
                        <a:t>All information need not be knowledge.</a:t>
                      </a:r>
                    </a:p>
                  </a:txBody>
                  <a:tcPr marL="76200" marR="76200" marT="76200" marB="76200"/>
                </a:tc>
                <a:tc>
                  <a:txBody>
                    <a:bodyPr/>
                    <a:lstStyle/>
                    <a:p>
                      <a:pPr algn="l" fontAlgn="t"/>
                      <a:r>
                        <a:rPr lang="en-US">
                          <a:effectLst/>
                        </a:rPr>
                        <a:t>All knowledge is information.</a:t>
                      </a:r>
                    </a:p>
                  </a:txBody>
                  <a:tcPr marL="76200" marR="76200" marT="76200" marB="76200"/>
                </a:tc>
              </a:tr>
              <a:tr h="535020">
                <a:tc>
                  <a:txBody>
                    <a:bodyPr/>
                    <a:lstStyle/>
                    <a:p>
                      <a:pPr algn="l" fontAlgn="t"/>
                      <a:r>
                        <a:rPr lang="en-US">
                          <a:effectLst/>
                        </a:rPr>
                        <a:t>Information can be reproduced.</a:t>
                      </a:r>
                    </a:p>
                  </a:txBody>
                  <a:tcPr marL="76200" marR="76200" marT="76200" marB="76200"/>
                </a:tc>
                <a:tc>
                  <a:txBody>
                    <a:bodyPr/>
                    <a:lstStyle/>
                    <a:p>
                      <a:pPr algn="l" fontAlgn="t"/>
                      <a:r>
                        <a:rPr lang="en-US" dirty="0">
                          <a:effectLst/>
                        </a:rPr>
                        <a:t>Knowledge reproduction is not possible.</a:t>
                      </a:r>
                    </a:p>
                  </a:txBody>
                  <a:tcPr marL="76200" marR="76200" marT="76200" marB="76200"/>
                </a:tc>
              </a:tr>
              <a:tr h="535020">
                <a:tc>
                  <a:txBody>
                    <a:bodyPr/>
                    <a:lstStyle/>
                    <a:p>
                      <a:pPr algn="l" fontAlgn="t"/>
                      <a:r>
                        <a:rPr lang="en-US" dirty="0">
                          <a:effectLst/>
                        </a:rPr>
                        <a:t>Information alone is not sufficient to make any predictions.</a:t>
                      </a:r>
                    </a:p>
                  </a:txBody>
                  <a:tcPr marL="76200" marR="76200" marT="76200" marB="76200"/>
                </a:tc>
                <a:tc>
                  <a:txBody>
                    <a:bodyPr/>
                    <a:lstStyle/>
                    <a:p>
                      <a:pPr algn="l" fontAlgn="t"/>
                      <a:r>
                        <a:rPr lang="en-US">
                          <a:effectLst/>
                        </a:rPr>
                        <a:t>Prediction is possible if one possesses the required knowledge.</a:t>
                      </a:r>
                    </a:p>
                  </a:txBody>
                  <a:tcPr marL="76200" marR="76200" marT="76200" marB="76200"/>
                </a:tc>
              </a:tr>
              <a:tr h="535020">
                <a:tc>
                  <a:txBody>
                    <a:bodyPr/>
                    <a:lstStyle/>
                    <a:p>
                      <a:pPr algn="l" fontAlgn="t"/>
                      <a:r>
                        <a:rPr lang="en-US">
                          <a:effectLst/>
                        </a:rPr>
                        <a:t>A flow of meaningful messages</a:t>
                      </a:r>
                    </a:p>
                  </a:txBody>
                  <a:tcPr marL="76200" marR="76200" marT="76200" marB="76200"/>
                </a:tc>
                <a:tc>
                  <a:txBody>
                    <a:bodyPr/>
                    <a:lstStyle/>
                    <a:p>
                      <a:pPr algn="l" fontAlgn="t"/>
                      <a:r>
                        <a:rPr lang="en-US">
                          <a:effectLst/>
                        </a:rPr>
                        <a:t>Beliefs and commitments created from these messages</a:t>
                      </a:r>
                    </a:p>
                  </a:txBody>
                  <a:tcPr marL="76200" marR="76200" marT="76200" marB="76200"/>
                </a:tc>
              </a:tr>
              <a:tr h="535020">
                <a:tc>
                  <a:txBody>
                    <a:bodyPr/>
                    <a:lstStyle/>
                    <a:p>
                      <a:pPr algn="l" fontAlgn="t"/>
                      <a:r>
                        <a:rPr lang="en-US">
                          <a:effectLst/>
                        </a:rPr>
                        <a:t>A message used to change the receiver's perception</a:t>
                      </a:r>
                    </a:p>
                  </a:txBody>
                  <a:tcPr marL="76200" marR="76200" marT="76200" marB="76200"/>
                </a:tc>
                <a:tc>
                  <a:txBody>
                    <a:bodyPr/>
                    <a:lstStyle/>
                    <a:p>
                      <a:pPr algn="l" fontAlgn="t"/>
                      <a:r>
                        <a:rPr lang="en-US" dirty="0">
                          <a:effectLst/>
                        </a:rPr>
                        <a:t>It contains experiences, values, insights, and contextual information</a:t>
                      </a:r>
                    </a:p>
                  </a:txBody>
                  <a:tcPr marL="76200" marR="76200" marT="76200" marB="76200"/>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323547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FCAF691-C30B-4477-A4FB-AFF7F164B000}" type="slidenum">
              <a:rPr lang="en-IN" smtClean="0"/>
              <a:t>11</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2905301362"/>
              </p:ext>
            </p:extLst>
          </p:nvPr>
        </p:nvGraphicFramePr>
        <p:xfrm>
          <a:off x="588816" y="176068"/>
          <a:ext cx="8108374" cy="4485640"/>
        </p:xfrm>
        <a:graphic>
          <a:graphicData uri="http://schemas.openxmlformats.org/drawingml/2006/table">
            <a:tbl>
              <a:tblPr firstRow="1" bandRow="1">
                <a:tableStyleId>{5C22544A-7EE6-4342-B048-85BDC9FD1C3A}</a:tableStyleId>
              </a:tblPr>
              <a:tblGrid>
                <a:gridCol w="4054187"/>
                <a:gridCol w="4054187"/>
              </a:tblGrid>
              <a:tr h="370840">
                <a:tc>
                  <a:txBody>
                    <a:bodyPr/>
                    <a:lstStyle/>
                    <a:p>
                      <a:r>
                        <a:rPr lang="en-US" dirty="0" smtClean="0"/>
                        <a:t>Information</a:t>
                      </a:r>
                      <a:endParaRPr lang="en-US" dirty="0"/>
                    </a:p>
                  </a:txBody>
                  <a:tcPr/>
                </a:tc>
                <a:tc>
                  <a:txBody>
                    <a:bodyPr/>
                    <a:lstStyle/>
                    <a:p>
                      <a:r>
                        <a:rPr lang="en-US" dirty="0" smtClean="0"/>
                        <a:t>Knowledge</a:t>
                      </a:r>
                      <a:endParaRPr lang="en-US" dirty="0"/>
                    </a:p>
                  </a:txBody>
                  <a:tcPr/>
                </a:tc>
              </a:tr>
              <a:tr h="370840">
                <a:tc>
                  <a:txBody>
                    <a:bodyPr/>
                    <a:lstStyle/>
                    <a:p>
                      <a:pPr algn="l" fontAlgn="t"/>
                      <a:r>
                        <a:rPr lang="en-US" dirty="0">
                          <a:effectLst/>
                        </a:rPr>
                        <a:t>Text that answers the questions a </a:t>
                      </a:r>
                      <a:r>
                        <a:rPr lang="en-US" b="1" dirty="0">
                          <a:effectLst/>
                        </a:rPr>
                        <a:t>who, when, what, or where.</a:t>
                      </a:r>
                    </a:p>
                  </a:txBody>
                  <a:tcPr marL="76200" marR="76200" marT="76200" marB="76200"/>
                </a:tc>
                <a:tc>
                  <a:txBody>
                    <a:bodyPr/>
                    <a:lstStyle/>
                    <a:p>
                      <a:pPr algn="l" fontAlgn="t"/>
                      <a:r>
                        <a:rPr lang="en-US" dirty="0">
                          <a:effectLst/>
                        </a:rPr>
                        <a:t>Text that answers the questions of </a:t>
                      </a:r>
                      <a:r>
                        <a:rPr lang="en-US" b="1" dirty="0">
                          <a:effectLst/>
                        </a:rPr>
                        <a:t>why and how.</a:t>
                      </a:r>
                    </a:p>
                  </a:txBody>
                  <a:tcPr marL="76200" marR="76200" marT="76200" marB="76200"/>
                </a:tc>
              </a:tr>
              <a:tr h="370840">
                <a:tc>
                  <a:txBody>
                    <a:bodyPr/>
                    <a:lstStyle/>
                    <a:p>
                      <a:pPr algn="l" fontAlgn="t"/>
                      <a:r>
                        <a:rPr lang="en-US">
                          <a:effectLst/>
                        </a:rPr>
                        <a:t>The information indicates the organized data about someone or something which is obtained from various sources like the internet, newspaper, television, etc.</a:t>
                      </a:r>
                    </a:p>
                  </a:txBody>
                  <a:tcPr marL="76200" marR="76200" marT="76200" marB="76200"/>
                </a:tc>
                <a:tc>
                  <a:txBody>
                    <a:bodyPr/>
                    <a:lstStyle/>
                    <a:p>
                      <a:pPr algn="l" fontAlgn="t"/>
                      <a:r>
                        <a:rPr lang="en-US" dirty="0">
                          <a:effectLst/>
                        </a:rPr>
                        <a:t>Knowledge means the awareness or understanding of the subject obtained from the education or experience of a particular person.</a:t>
                      </a:r>
                    </a:p>
                  </a:txBody>
                  <a:tcPr marL="76200" marR="76200" marT="76200" marB="76200"/>
                </a:tc>
              </a:tr>
              <a:tr h="370840">
                <a:tc>
                  <a:txBody>
                    <a:bodyPr/>
                    <a:lstStyle/>
                    <a:p>
                      <a:pPr algn="l" fontAlgn="t"/>
                      <a:r>
                        <a:rPr lang="en-US">
                          <a:effectLst/>
                        </a:rPr>
                        <a:t>Information is a refined form of data that is useful to understand the meaning.</a:t>
                      </a:r>
                    </a:p>
                  </a:txBody>
                  <a:tcPr marL="76200" marR="76200" marT="76200" marB="76200"/>
                </a:tc>
                <a:tc>
                  <a:txBody>
                    <a:bodyPr/>
                    <a:lstStyle/>
                    <a:p>
                      <a:pPr algn="l" fontAlgn="t"/>
                      <a:r>
                        <a:rPr lang="en-US" dirty="0">
                          <a:effectLst/>
                        </a:rPr>
                        <a:t>knowledge is the relevant information that helps in drawing conclusions.</a:t>
                      </a:r>
                    </a:p>
                  </a:txBody>
                  <a:tcPr marL="76200" marR="76200" marT="76200" marB="76200"/>
                </a:tc>
              </a:tr>
              <a:tr h="370840">
                <a:tc>
                  <a:txBody>
                    <a:bodyPr/>
                    <a:lstStyle/>
                    <a:p>
                      <a:pPr algn="l" fontAlgn="t"/>
                      <a:r>
                        <a:rPr lang="en-US">
                          <a:effectLst/>
                        </a:rPr>
                        <a:t>Processing results allow you to improve the representation and ensures an easy interpretation of the information.</a:t>
                      </a:r>
                    </a:p>
                  </a:txBody>
                  <a:tcPr marL="76200" marR="76200" marT="76200" marB="76200"/>
                </a:tc>
                <a:tc>
                  <a:txBody>
                    <a:bodyPr/>
                    <a:lstStyle/>
                    <a:p>
                      <a:pPr algn="l" fontAlgn="t"/>
                      <a:r>
                        <a:rPr lang="en-US">
                          <a:effectLst/>
                        </a:rPr>
                        <a:t>Processing results in increased consciousness, therefore, enhance subject knowledge.</a:t>
                      </a:r>
                    </a:p>
                  </a:txBody>
                  <a:tcPr marL="76200" marR="76200" marT="76200" marB="76200"/>
                </a:tc>
              </a:tr>
              <a:tr h="370840">
                <a:tc>
                  <a:txBody>
                    <a:bodyPr/>
                    <a:lstStyle/>
                    <a:p>
                      <a:pPr algn="l" fontAlgn="t"/>
                      <a:r>
                        <a:rPr lang="en-US">
                          <a:effectLst/>
                        </a:rPr>
                        <a:t>Information brings on comprehension of the figure and facts.</a:t>
                      </a:r>
                    </a:p>
                  </a:txBody>
                  <a:tcPr marL="76200" marR="76200" marT="76200" marB="76200"/>
                </a:tc>
                <a:tc>
                  <a:txBody>
                    <a:bodyPr/>
                    <a:lstStyle/>
                    <a:p>
                      <a:pPr algn="l" fontAlgn="t"/>
                      <a:r>
                        <a:rPr lang="en-US">
                          <a:effectLst/>
                        </a:rPr>
                        <a:t>Knowledge can lead to an understanding of the subject.</a:t>
                      </a:r>
                    </a:p>
                  </a:txBody>
                  <a:tcPr marL="76200" marR="76200" marT="76200" marB="76200"/>
                </a:tc>
              </a:tr>
              <a:tr h="370840">
                <a:tc>
                  <a:txBody>
                    <a:bodyPr/>
                    <a:lstStyle/>
                    <a:p>
                      <a:pPr algn="l" fontAlgn="t"/>
                      <a:r>
                        <a:rPr lang="en-US">
                          <a:effectLst/>
                        </a:rPr>
                        <a:t>The transfer of information is easy using different means. It can be verbal or non-verbal signals.</a:t>
                      </a:r>
                    </a:p>
                  </a:txBody>
                  <a:tcPr marL="76200" marR="76200" marT="76200" marB="76200"/>
                </a:tc>
                <a:tc>
                  <a:txBody>
                    <a:bodyPr/>
                    <a:lstStyle/>
                    <a:p>
                      <a:pPr algn="l" fontAlgn="t"/>
                      <a:r>
                        <a:rPr lang="en-US" dirty="0">
                          <a:effectLst/>
                        </a:rPr>
                        <a:t>The transfer of knowledge is difficult, as it requires learning on the part of the receiver.</a:t>
                      </a:r>
                    </a:p>
                  </a:txBody>
                  <a:tcPr marL="76200" marR="76200" marT="76200" marB="76200"/>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190194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FCAF691-C30B-4477-A4FB-AFF7F164B000}" type="slidenum">
              <a:rPr lang="en-IN" smtClean="0"/>
              <a:t>12</a:t>
            </a:fld>
            <a:endParaRPr lang="en-IN"/>
          </a:p>
        </p:txBody>
      </p:sp>
      <p:sp>
        <p:nvSpPr>
          <p:cNvPr id="4" name="Rectangle 3"/>
          <p:cNvSpPr/>
          <p:nvPr/>
        </p:nvSpPr>
        <p:spPr>
          <a:xfrm>
            <a:off x="436418" y="371148"/>
            <a:ext cx="8468591" cy="4524315"/>
          </a:xfrm>
          <a:prstGeom prst="rect">
            <a:avLst/>
          </a:prstGeom>
        </p:spPr>
        <p:txBody>
          <a:bodyPr wrap="square">
            <a:spAutoFit/>
          </a:bodyPr>
          <a:lstStyle/>
          <a:p>
            <a:r>
              <a:rPr lang="en-US" sz="1800" b="1" dirty="0" smtClean="0">
                <a:solidFill>
                  <a:srgbClr val="FF0000"/>
                </a:solidFill>
                <a:latin typeface="Times New Roman" panose="02020603050405020304" pitchFamily="18" charset="0"/>
                <a:cs typeface="Times New Roman" panose="02020603050405020304" pitchFamily="18" charset="0"/>
              </a:rPr>
              <a:t>Examples </a:t>
            </a:r>
            <a:r>
              <a:rPr lang="en-US" sz="1800" b="1" dirty="0">
                <a:solidFill>
                  <a:srgbClr val="FF0000"/>
                </a:solidFill>
                <a:latin typeface="Times New Roman" panose="02020603050405020304" pitchFamily="18" charset="0"/>
                <a:cs typeface="Times New Roman" panose="02020603050405020304" pitchFamily="18" charset="0"/>
              </a:rPr>
              <a:t>given for data:</a:t>
            </a:r>
          </a:p>
          <a:p>
            <a:r>
              <a:rPr lang="en-US" sz="1800" dirty="0" smtClean="0">
                <a:latin typeface="Times New Roman" panose="02020603050405020304" pitchFamily="18" charset="0"/>
                <a:cs typeface="Times New Roman" panose="02020603050405020304" pitchFamily="18" charset="0"/>
              </a:rPr>
              <a:t>-4,8,12,16</a:t>
            </a:r>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-Dog</a:t>
            </a:r>
            <a:r>
              <a:rPr lang="en-US" sz="1800" dirty="0">
                <a:latin typeface="Times New Roman" panose="02020603050405020304" pitchFamily="18" charset="0"/>
                <a:cs typeface="Times New Roman" panose="02020603050405020304" pitchFamily="18" charset="0"/>
              </a:rPr>
              <a:t>, cat, </a:t>
            </a:r>
            <a:r>
              <a:rPr lang="en-US" sz="1800" dirty="0" smtClean="0">
                <a:latin typeface="Times New Roman" panose="02020603050405020304" pitchFamily="18" charset="0"/>
                <a:cs typeface="Times New Roman" panose="02020603050405020304" pitchFamily="18" charset="0"/>
              </a:rPr>
              <a:t>cow</a:t>
            </a:r>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-161.2</a:t>
            </a:r>
            <a:r>
              <a:rPr lang="en-US" sz="1800" dirty="0">
                <a:latin typeface="Times New Roman" panose="02020603050405020304" pitchFamily="18" charset="0"/>
                <a:cs typeface="Times New Roman" panose="02020603050405020304" pitchFamily="18" charset="0"/>
              </a:rPr>
              <a:t>, 175.3, 166.4, 164.7, </a:t>
            </a:r>
            <a:r>
              <a:rPr lang="en-US" sz="1800" dirty="0" smtClean="0">
                <a:latin typeface="Times New Roman" panose="02020603050405020304" pitchFamily="18" charset="0"/>
                <a:cs typeface="Times New Roman" panose="02020603050405020304" pitchFamily="18" charset="0"/>
              </a:rPr>
              <a:t>169.3</a:t>
            </a:r>
          </a:p>
          <a:p>
            <a:endParaRPr lang="en-US" sz="1800" dirty="0">
              <a:latin typeface="Times New Roman" panose="02020603050405020304" pitchFamily="18" charset="0"/>
              <a:cs typeface="Times New Roman" panose="02020603050405020304" pitchFamily="18" charset="0"/>
            </a:endParaRPr>
          </a:p>
          <a:p>
            <a:r>
              <a:rPr lang="en-US" sz="1800" b="1" dirty="0" smtClean="0">
                <a:solidFill>
                  <a:srgbClr val="FF0000"/>
                </a:solidFill>
                <a:latin typeface="Times New Roman" panose="02020603050405020304" pitchFamily="18" charset="0"/>
                <a:cs typeface="Times New Roman" panose="02020603050405020304" pitchFamily="18" charset="0"/>
              </a:rPr>
              <a:t>Examples </a:t>
            </a:r>
            <a:r>
              <a:rPr lang="en-US" sz="1800" b="1" dirty="0">
                <a:solidFill>
                  <a:srgbClr val="FF0000"/>
                </a:solidFill>
                <a:latin typeface="Times New Roman" panose="02020603050405020304" pitchFamily="18" charset="0"/>
                <a:cs typeface="Times New Roman" panose="02020603050405020304" pitchFamily="18" charset="0"/>
              </a:rPr>
              <a:t>given for </a:t>
            </a:r>
            <a:r>
              <a:rPr lang="en-US" sz="1800" b="1" dirty="0" smtClean="0">
                <a:solidFill>
                  <a:srgbClr val="FF0000"/>
                </a:solidFill>
                <a:latin typeface="Times New Roman" panose="02020603050405020304" pitchFamily="18" charset="0"/>
                <a:cs typeface="Times New Roman" panose="02020603050405020304" pitchFamily="18" charset="0"/>
              </a:rPr>
              <a:t>information:</a:t>
            </a:r>
            <a:endParaRPr lang="en-US" sz="1800" b="1" dirty="0">
              <a:solidFill>
                <a:srgbClr val="FF0000"/>
              </a:solidFill>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-4</a:t>
            </a:r>
            <a:r>
              <a:rPr lang="en-US" sz="1800" dirty="0">
                <a:latin typeface="Times New Roman" panose="02020603050405020304" pitchFamily="18" charset="0"/>
                <a:cs typeface="Times New Roman" panose="02020603050405020304" pitchFamily="18" charset="0"/>
              </a:rPr>
              <a:t>, 8, 12 and 16 are the first four answers in the 4 x table</a:t>
            </a:r>
          </a:p>
          <a:p>
            <a:r>
              <a:rPr lang="en-US" sz="1800" dirty="0" smtClean="0">
                <a:latin typeface="Times New Roman" panose="02020603050405020304" pitchFamily="18" charset="0"/>
                <a:cs typeface="Times New Roman" panose="02020603050405020304" pitchFamily="18" charset="0"/>
              </a:rPr>
              <a:t>-Dog</a:t>
            </a:r>
            <a:r>
              <a:rPr lang="en-US" sz="1800" dirty="0">
                <a:latin typeface="Times New Roman" panose="02020603050405020304" pitchFamily="18" charset="0"/>
                <a:cs typeface="Times New Roman" panose="02020603050405020304" pitchFamily="18" charset="0"/>
              </a:rPr>
              <a:t>, cat, cow is a list of household pets</a:t>
            </a:r>
          </a:p>
          <a:p>
            <a:r>
              <a:rPr lang="en-US" sz="1800" dirty="0" smtClean="0">
                <a:latin typeface="Times New Roman" panose="02020603050405020304" pitchFamily="18" charset="0"/>
                <a:cs typeface="Times New Roman" panose="02020603050405020304" pitchFamily="18" charset="0"/>
              </a:rPr>
              <a:t>-165</a:t>
            </a:r>
            <a:r>
              <a:rPr lang="en-US" sz="1800" dirty="0">
                <a:latin typeface="Times New Roman" panose="02020603050405020304" pitchFamily="18" charset="0"/>
                <a:cs typeface="Times New Roman" panose="02020603050405020304" pitchFamily="18" charset="0"/>
              </a:rPr>
              <a:t>, 175.2, 186.3, 164.3, 169.3 are the height of 14-year old students.</a:t>
            </a:r>
          </a:p>
          <a:p>
            <a:endParaRPr lang="en-US" sz="1800" b="1" dirty="0" smtClean="0">
              <a:solidFill>
                <a:srgbClr val="FF0000"/>
              </a:solidFill>
              <a:latin typeface="Times New Roman" panose="02020603050405020304" pitchFamily="18" charset="0"/>
              <a:cs typeface="Times New Roman" panose="02020603050405020304" pitchFamily="18" charset="0"/>
            </a:endParaRPr>
          </a:p>
          <a:p>
            <a:r>
              <a:rPr lang="en-US" sz="1800" b="1" dirty="0" smtClean="0">
                <a:solidFill>
                  <a:srgbClr val="FF0000"/>
                </a:solidFill>
                <a:latin typeface="Times New Roman" panose="02020603050405020304" pitchFamily="18" charset="0"/>
                <a:cs typeface="Times New Roman" panose="02020603050405020304" pitchFamily="18" charset="0"/>
              </a:rPr>
              <a:t>Examples </a:t>
            </a:r>
            <a:r>
              <a:rPr lang="en-US" sz="1800" b="1" dirty="0">
                <a:solidFill>
                  <a:srgbClr val="FF0000"/>
                </a:solidFill>
                <a:latin typeface="Times New Roman" panose="02020603050405020304" pitchFamily="18" charset="0"/>
                <a:cs typeface="Times New Roman" panose="02020603050405020304" pitchFamily="18" charset="0"/>
              </a:rPr>
              <a:t>given for </a:t>
            </a:r>
            <a:r>
              <a:rPr lang="en-US" sz="1800" b="1" dirty="0" smtClean="0">
                <a:solidFill>
                  <a:srgbClr val="FF0000"/>
                </a:solidFill>
                <a:latin typeface="Times New Roman" panose="02020603050405020304" pitchFamily="18" charset="0"/>
                <a:cs typeface="Times New Roman" panose="02020603050405020304" pitchFamily="18" charset="0"/>
              </a:rPr>
              <a:t>Knowledge:</a:t>
            </a:r>
            <a:endParaRPr lang="en-US" sz="1800" b="1" dirty="0">
              <a:solidFill>
                <a:srgbClr val="FF0000"/>
              </a:solidFill>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-4</a:t>
            </a:r>
            <a:r>
              <a:rPr lang="en-US" sz="1800" dirty="0">
                <a:latin typeface="Times New Roman" panose="02020603050405020304" pitchFamily="18" charset="0"/>
                <a:cs typeface="Times New Roman" panose="02020603050405020304" pitchFamily="18" charset="0"/>
              </a:rPr>
              <a:t>, 8, 16 and 24 are the first four answers in the 4 x table (because the 4 x table starts at </a:t>
            </a:r>
            <a:r>
              <a:rPr lang="en-US" sz="1800" dirty="0" smtClean="0">
                <a:latin typeface="Times New Roman" panose="02020603050405020304" pitchFamily="18" charset="0"/>
                <a:cs typeface="Times New Roman" panose="02020603050405020304" pitchFamily="18" charset="0"/>
              </a:rPr>
              <a:t>-four and </a:t>
            </a:r>
            <a:r>
              <a:rPr lang="en-US" sz="1800" dirty="0">
                <a:latin typeface="Times New Roman" panose="02020603050405020304" pitchFamily="18" charset="0"/>
                <a:cs typeface="Times New Roman" panose="02020603050405020304" pitchFamily="18" charset="0"/>
              </a:rPr>
              <a:t>goes up in </a:t>
            </a:r>
            <a:r>
              <a:rPr lang="en-US" sz="1800" dirty="0" smtClean="0">
                <a:latin typeface="Times New Roman" panose="02020603050405020304" pitchFamily="18" charset="0"/>
                <a:cs typeface="Times New Roman" panose="02020603050405020304" pitchFamily="18" charset="0"/>
              </a:rPr>
              <a:t>four. Similarly </a:t>
            </a:r>
            <a:r>
              <a:rPr lang="en-US" sz="1800" dirty="0">
                <a:latin typeface="Times New Roman" panose="02020603050405020304" pitchFamily="18" charset="0"/>
                <a:cs typeface="Times New Roman" panose="02020603050405020304" pitchFamily="18" charset="0"/>
              </a:rPr>
              <a:t>the 5 x table must start at five and go up in fives)</a:t>
            </a:r>
          </a:p>
          <a:p>
            <a:r>
              <a:rPr lang="en-US" sz="1800" dirty="0" smtClean="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tiger is not a household pet as it is not </a:t>
            </a:r>
            <a:r>
              <a:rPr lang="en-US" sz="1800" dirty="0" smtClean="0">
                <a:latin typeface="Times New Roman" panose="02020603050405020304" pitchFamily="18" charset="0"/>
                <a:cs typeface="Times New Roman" panose="02020603050405020304" pitchFamily="18" charset="0"/>
              </a:rPr>
              <a:t>in </a:t>
            </a:r>
            <a:r>
              <a:rPr lang="en-US" sz="1800" dirty="0">
                <a:latin typeface="Times New Roman" panose="02020603050405020304" pitchFamily="18" charset="0"/>
                <a:cs typeface="Times New Roman" panose="02020603050405020304" pitchFamily="18" charset="0"/>
              </a:rPr>
              <a:t>the list, and it lives in the wild forest.</a:t>
            </a:r>
          </a:p>
          <a:p>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tallest student is 186.3cm.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52039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FCAF691-C30B-4477-A4FB-AFF7F164B000}" type="slidenum">
              <a:rPr lang="en-IN" smtClean="0"/>
              <a:t>13</a:t>
            </a:fld>
            <a:endParaRPr lang="en-IN"/>
          </a:p>
        </p:txBody>
      </p:sp>
      <p:sp>
        <p:nvSpPr>
          <p:cNvPr id="4" name="Rectangle 2">
            <a:extLst>
              <a:ext uri="{FF2B5EF4-FFF2-40B4-BE49-F238E27FC236}">
                <a16:creationId xmlns="" xmlns:a16="http://schemas.microsoft.com/office/drawing/2014/main" id="{7FBC23E5-31D4-4A85-A9E3-8C7EE89CC96F}"/>
              </a:ext>
            </a:extLst>
          </p:cNvPr>
          <p:cNvSpPr txBox="1">
            <a:spLocks noChangeArrowheads="1"/>
          </p:cNvSpPr>
          <p:nvPr/>
        </p:nvSpPr>
        <p:spPr>
          <a:xfrm>
            <a:off x="1506141" y="846534"/>
            <a:ext cx="6380559" cy="1647283"/>
          </a:xfrm>
          <a:prstGeom prst="rect">
            <a:avLst/>
          </a:prstGeom>
        </p:spPr>
        <p:txBody>
          <a:bodyPr rtlCol="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defRPr/>
            </a:pPr>
            <a:r>
              <a:rPr lang="en-US" sz="4500" b="1" dirty="0" smtClean="0">
                <a:solidFill>
                  <a:srgbClr val="FF0000"/>
                </a:solidFill>
                <a:latin typeface="Times New Roman" panose="02020603050405020304" pitchFamily="18" charset="0"/>
                <a:cs typeface="Times New Roman" panose="02020603050405020304" pitchFamily="18" charset="0"/>
              </a:rPr>
              <a:t>Operational and Informational Data</a:t>
            </a:r>
            <a:endParaRPr lang="en-US" sz="45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2632852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FCAF691-C30B-4477-A4FB-AFF7F164B000}" type="slidenum">
              <a:rPr lang="en-IN" smtClean="0"/>
              <a:t>14</a:t>
            </a:fld>
            <a:endParaRPr lang="en-IN"/>
          </a:p>
        </p:txBody>
      </p:sp>
      <p:sp>
        <p:nvSpPr>
          <p:cNvPr id="4" name="Rectangle 3"/>
          <p:cNvSpPr/>
          <p:nvPr/>
        </p:nvSpPr>
        <p:spPr>
          <a:xfrm>
            <a:off x="228601" y="478870"/>
            <a:ext cx="8666018" cy="4493538"/>
          </a:xfrm>
          <a:prstGeom prst="rect">
            <a:avLst/>
          </a:prstGeom>
        </p:spPr>
        <p:txBody>
          <a:bodyPr wrap="square">
            <a:spAutoFit/>
          </a:bodyPr>
          <a:lstStyle/>
          <a:p>
            <a:pPr marL="342900" indent="-342900" fontAlgn="base">
              <a:buAutoNum type="arabicPeriod"/>
            </a:pPr>
            <a:r>
              <a:rPr lang="en-US" sz="1600" b="1" dirty="0" smtClean="0"/>
              <a:t>Operational </a:t>
            </a:r>
            <a:r>
              <a:rPr lang="en-US" sz="1600" b="1" dirty="0"/>
              <a:t>Systems :</a:t>
            </a:r>
            <a:r>
              <a:rPr lang="en-US" sz="1600" dirty="0"/>
              <a:t/>
            </a:r>
            <a:br>
              <a:rPr lang="en-US" sz="1600" dirty="0"/>
            </a:br>
            <a:r>
              <a:rPr lang="en-US" sz="1600" dirty="0" smtClean="0"/>
              <a:t>	An </a:t>
            </a:r>
            <a:r>
              <a:rPr lang="en-US" sz="1600" dirty="0"/>
              <a:t>operational system is a generally known term in data warehousing that specifies a system </a:t>
            </a:r>
            <a:r>
              <a:rPr lang="en-US" sz="1600" dirty="0" smtClean="0"/>
              <a:t>which </a:t>
            </a:r>
            <a:r>
              <a:rPr lang="en-US" sz="1600" dirty="0"/>
              <a:t>is used to maintain records of daily business transactions in an organization. Operational </a:t>
            </a:r>
            <a:r>
              <a:rPr lang="en-US" sz="1600" dirty="0" smtClean="0"/>
              <a:t> system </a:t>
            </a:r>
            <a:r>
              <a:rPr lang="en-US" sz="1600" dirty="0"/>
              <a:t>is also termed as </a:t>
            </a:r>
            <a:r>
              <a:rPr lang="en-US" sz="1600" dirty="0">
                <a:hlinkClick r:id="rId2"/>
              </a:rPr>
              <a:t>Online Transaction Processing (OLTP)</a:t>
            </a:r>
            <a:r>
              <a:rPr lang="en-US" sz="1600" dirty="0"/>
              <a:t>. Operational systems have to deal </a:t>
            </a:r>
            <a:r>
              <a:rPr lang="en-US" sz="1600" dirty="0" smtClean="0"/>
              <a:t>with </a:t>
            </a:r>
            <a:r>
              <a:rPr lang="en-US" sz="1600" dirty="0"/>
              <a:t>the running data values and consists of data like payroll, inventory, order </a:t>
            </a:r>
            <a:r>
              <a:rPr lang="en-US" sz="1600" dirty="0" smtClean="0"/>
              <a:t>,purchase data and </a:t>
            </a:r>
            <a:r>
              <a:rPr lang="en-US" sz="1600" dirty="0"/>
              <a:t>other daily </a:t>
            </a:r>
            <a:r>
              <a:rPr lang="en-US" sz="1600" dirty="0" smtClean="0"/>
              <a:t>operations on data.</a:t>
            </a:r>
          </a:p>
          <a:p>
            <a:pPr marL="342900" indent="-342900" fontAlgn="base">
              <a:buAutoNum type="arabicPeriod"/>
            </a:pPr>
            <a:endParaRPr lang="en-US" sz="1600" dirty="0"/>
          </a:p>
          <a:p>
            <a:pPr marL="342900" indent="-342900" fontAlgn="base">
              <a:buAutoNum type="arabicPeriod"/>
            </a:pPr>
            <a:endParaRPr lang="en-US" sz="1600" dirty="0"/>
          </a:p>
          <a:p>
            <a:pPr marL="342900" indent="-342900" fontAlgn="base">
              <a:buAutoNum type="arabicPeriod" startAt="2"/>
            </a:pPr>
            <a:r>
              <a:rPr lang="en-US" sz="1600" b="1" dirty="0" smtClean="0"/>
              <a:t>Informational </a:t>
            </a:r>
            <a:r>
              <a:rPr lang="en-US" sz="1600" b="1" dirty="0"/>
              <a:t>Systems :</a:t>
            </a:r>
            <a:r>
              <a:rPr lang="en-US" sz="1600" dirty="0"/>
              <a:t/>
            </a:r>
            <a:br>
              <a:rPr lang="en-US" sz="1600" dirty="0"/>
            </a:br>
            <a:r>
              <a:rPr lang="en-US" sz="1600" dirty="0" smtClean="0"/>
              <a:t>	Informational </a:t>
            </a:r>
            <a:r>
              <a:rPr lang="en-US" sz="1600" dirty="0"/>
              <a:t>systems are the standardized systems that are commonly implemented within </a:t>
            </a:r>
            <a:r>
              <a:rPr lang="en-US" sz="1600" dirty="0" smtClean="0"/>
              <a:t> 	the  people</a:t>
            </a:r>
            <a:r>
              <a:rPr lang="en-US" sz="1600" dirty="0"/>
              <a:t>, processes, and technology in an organization for improving the interaction. </a:t>
            </a:r>
            <a:r>
              <a:rPr lang="en-US" sz="1600" dirty="0" smtClean="0"/>
              <a:t>	Informational </a:t>
            </a:r>
            <a:r>
              <a:rPr lang="en-US" sz="1600" dirty="0"/>
              <a:t>systems are designed to deals with the collection, compilation of data and </a:t>
            </a:r>
            <a:r>
              <a:rPr lang="en-US" sz="1600" dirty="0" smtClean="0"/>
              <a:t>	deriving  information </a:t>
            </a:r>
            <a:r>
              <a:rPr lang="en-US" sz="1600" dirty="0"/>
              <a:t>from that data. </a:t>
            </a:r>
            <a:endParaRPr lang="en-US" sz="1600" dirty="0" smtClean="0"/>
          </a:p>
          <a:p>
            <a:pPr fontAlgn="base"/>
            <a:r>
              <a:rPr lang="en-US" sz="1600" dirty="0" smtClean="0"/>
              <a:t>	Informational </a:t>
            </a:r>
            <a:r>
              <a:rPr lang="en-US" sz="1600" dirty="0"/>
              <a:t>systems are used everywhere for increasing the p</a:t>
            </a:r>
            <a:r>
              <a:rPr lang="en-US" sz="1600" dirty="0" smtClean="0"/>
              <a:t>erformance </a:t>
            </a:r>
            <a:r>
              <a:rPr lang="en-US" sz="1600" dirty="0"/>
              <a:t>of the </a:t>
            </a:r>
            <a:r>
              <a:rPr lang="en-US" sz="1600" dirty="0" smtClean="0"/>
              <a:t>	businesses 	and </a:t>
            </a:r>
            <a:r>
              <a:rPr lang="en-US" sz="1600" dirty="0"/>
              <a:t>organizations</a:t>
            </a:r>
            <a:r>
              <a:rPr lang="en-US" sz="1600" dirty="0" smtClean="0"/>
              <a:t>.</a:t>
            </a:r>
            <a:r>
              <a:rPr lang="en-US" sz="1600" dirty="0"/>
              <a:t> </a:t>
            </a:r>
            <a:r>
              <a:rPr lang="en-US" sz="1600" dirty="0" smtClean="0"/>
              <a:t>For example, financial </a:t>
            </a:r>
            <a:r>
              <a:rPr lang="en-US" sz="1600" dirty="0"/>
              <a:t>reporting produced by a </a:t>
            </a:r>
            <a:r>
              <a:rPr lang="en-US" sz="1600" dirty="0" smtClean="0"/>
              <a:t>company, status </a:t>
            </a:r>
            <a:r>
              <a:rPr lang="en-US" sz="1600" dirty="0"/>
              <a:t>reports </a:t>
            </a:r>
            <a:r>
              <a:rPr lang="en-US" sz="1600" dirty="0" smtClean="0"/>
              <a:t>	provide </a:t>
            </a:r>
            <a:r>
              <a:rPr lang="en-US" sz="1600" dirty="0"/>
              <a:t>critical feedback and updates on </a:t>
            </a:r>
            <a:r>
              <a:rPr lang="en-US" sz="1600" dirty="0" smtClean="0"/>
              <a:t>products, feedback etc.</a:t>
            </a:r>
            <a:endParaRPr lang="en-US" sz="1600" dirty="0"/>
          </a:p>
          <a:p>
            <a:r>
              <a:rPr lang="en-US" sz="1600" dirty="0"/>
              <a:t/>
            </a:r>
            <a:br>
              <a:rPr lang="en-US" sz="1600" dirty="0"/>
            </a:br>
            <a:endParaRPr lang="en-US" sz="1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3058747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FCAF691-C30B-4477-A4FB-AFF7F164B000}" type="slidenum">
              <a:rPr lang="en-IN" smtClean="0"/>
              <a:t>15</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3289493313"/>
              </p:ext>
            </p:extLst>
          </p:nvPr>
        </p:nvGraphicFramePr>
        <p:xfrm>
          <a:off x="436419" y="539750"/>
          <a:ext cx="8219208" cy="3195320"/>
        </p:xfrm>
        <a:graphic>
          <a:graphicData uri="http://schemas.openxmlformats.org/drawingml/2006/table">
            <a:tbl>
              <a:tblPr firstRow="1" bandRow="1">
                <a:tableStyleId>{5C22544A-7EE6-4342-B048-85BDC9FD1C3A}</a:tableStyleId>
              </a:tblPr>
              <a:tblGrid>
                <a:gridCol w="561108"/>
                <a:gridCol w="3366655"/>
                <a:gridCol w="4291445"/>
              </a:tblGrid>
              <a:tr h="370840">
                <a:tc>
                  <a:txBody>
                    <a:bodyPr/>
                    <a:lstStyle/>
                    <a:p>
                      <a:pPr algn="ctr" fontAlgn="base"/>
                      <a:r>
                        <a:rPr lang="en-US" b="1" cap="all" dirty="0">
                          <a:solidFill>
                            <a:srgbClr val="000000"/>
                          </a:solidFill>
                          <a:effectLst/>
                        </a:rPr>
                        <a:t>S.NO</a:t>
                      </a:r>
                    </a:p>
                  </a:txBody>
                  <a:tcPr marL="76200" marR="76200" marT="76200" marB="76200" anchor="ctr"/>
                </a:tc>
                <a:tc>
                  <a:txBody>
                    <a:bodyPr/>
                    <a:lstStyle/>
                    <a:p>
                      <a:pPr algn="ctr" fontAlgn="base"/>
                      <a:r>
                        <a:rPr lang="en-US" b="1" cap="all">
                          <a:solidFill>
                            <a:srgbClr val="000000"/>
                          </a:solidFill>
                          <a:effectLst/>
                        </a:rPr>
                        <a:t>OPERATIONAL SYSTEMS</a:t>
                      </a:r>
                    </a:p>
                  </a:txBody>
                  <a:tcPr marL="76200" marR="76200" marT="76200" marB="76200" anchor="ctr"/>
                </a:tc>
                <a:tc>
                  <a:txBody>
                    <a:bodyPr/>
                    <a:lstStyle/>
                    <a:p>
                      <a:pPr algn="ctr" fontAlgn="base"/>
                      <a:r>
                        <a:rPr lang="en-US" b="1" cap="all">
                          <a:solidFill>
                            <a:srgbClr val="000000"/>
                          </a:solidFill>
                          <a:effectLst/>
                        </a:rPr>
                        <a:t>INFORMATIONAL SYSTEMS</a:t>
                      </a:r>
                    </a:p>
                  </a:txBody>
                  <a:tcPr marL="76200" marR="76200" marT="76200" marB="76200" anchor="ctr"/>
                </a:tc>
              </a:tr>
              <a:tr h="370840">
                <a:tc>
                  <a:txBody>
                    <a:bodyPr/>
                    <a:lstStyle/>
                    <a:p>
                      <a:pPr algn="l" fontAlgn="base"/>
                      <a:r>
                        <a:rPr lang="en-US" b="0">
                          <a:effectLst/>
                        </a:rPr>
                        <a:t>1.</a:t>
                      </a:r>
                    </a:p>
                  </a:txBody>
                  <a:tcPr marL="133350" marR="133350" marT="66675" marB="66675" anchor="ctr"/>
                </a:tc>
                <a:tc>
                  <a:txBody>
                    <a:bodyPr/>
                    <a:lstStyle/>
                    <a:p>
                      <a:pPr algn="l" fontAlgn="base"/>
                      <a:r>
                        <a:rPr lang="en-US" b="0">
                          <a:effectLst/>
                        </a:rPr>
                        <a:t>Operational systems are designed to deal with the running values of data.</a:t>
                      </a:r>
                    </a:p>
                  </a:txBody>
                  <a:tcPr marL="133350" marR="133350" marT="66675" marB="66675" anchor="ctr"/>
                </a:tc>
                <a:tc>
                  <a:txBody>
                    <a:bodyPr/>
                    <a:lstStyle/>
                    <a:p>
                      <a:pPr algn="l" fontAlgn="base"/>
                      <a:r>
                        <a:rPr lang="en-US" b="0">
                          <a:effectLst/>
                        </a:rPr>
                        <a:t>Informational Systems deals with the collection, compilation and deriving information from data.</a:t>
                      </a:r>
                    </a:p>
                  </a:txBody>
                  <a:tcPr marL="133350" marR="133350" marT="66675" marB="66675" anchor="ctr"/>
                </a:tc>
              </a:tr>
              <a:tr h="370840">
                <a:tc>
                  <a:txBody>
                    <a:bodyPr/>
                    <a:lstStyle/>
                    <a:p>
                      <a:pPr algn="l" fontAlgn="base"/>
                      <a:r>
                        <a:rPr lang="en-US" b="0">
                          <a:effectLst/>
                        </a:rPr>
                        <a:t>2.</a:t>
                      </a:r>
                    </a:p>
                  </a:txBody>
                  <a:tcPr marL="133350" marR="133350" marT="66675" marB="66675" anchor="ctr"/>
                </a:tc>
                <a:tc>
                  <a:txBody>
                    <a:bodyPr/>
                    <a:lstStyle/>
                    <a:p>
                      <a:pPr algn="l" fontAlgn="base"/>
                      <a:r>
                        <a:rPr lang="en-US" b="0">
                          <a:effectLst/>
                        </a:rPr>
                        <a:t>In operational systems, optimization of data structure is done for transactions.</a:t>
                      </a:r>
                    </a:p>
                  </a:txBody>
                  <a:tcPr marL="133350" marR="133350" marT="66675" marB="66675" anchor="ctr"/>
                </a:tc>
                <a:tc>
                  <a:txBody>
                    <a:bodyPr/>
                    <a:lstStyle/>
                    <a:p>
                      <a:pPr algn="l" fontAlgn="base"/>
                      <a:r>
                        <a:rPr lang="en-US" b="0">
                          <a:effectLst/>
                        </a:rPr>
                        <a:t>In informational systems, optimization of data structure is done for complex queries.</a:t>
                      </a:r>
                    </a:p>
                  </a:txBody>
                  <a:tcPr marL="133350" marR="133350" marT="66675" marB="66675" anchor="ctr"/>
                </a:tc>
              </a:tr>
              <a:tr h="370840">
                <a:tc>
                  <a:txBody>
                    <a:bodyPr/>
                    <a:lstStyle/>
                    <a:p>
                      <a:pPr algn="l" fontAlgn="base"/>
                      <a:r>
                        <a:rPr lang="en-US" b="0" dirty="0" smtClean="0">
                          <a:effectLst/>
                        </a:rPr>
                        <a:t>3</a:t>
                      </a:r>
                      <a:endParaRPr lang="en-US" b="0" dirty="0">
                        <a:effectLst/>
                      </a:endParaRPr>
                    </a:p>
                  </a:txBody>
                  <a:tcPr marL="133350" marR="133350" marT="66675" marB="66675" anchor="ctr"/>
                </a:tc>
                <a:tc>
                  <a:txBody>
                    <a:bodyPr/>
                    <a:lstStyle/>
                    <a:p>
                      <a:pPr algn="l" fontAlgn="base"/>
                      <a:r>
                        <a:rPr lang="en-US" b="0">
                          <a:effectLst/>
                        </a:rPr>
                        <a:t>Operational systems are generally suited for small volumes of data.</a:t>
                      </a:r>
                    </a:p>
                  </a:txBody>
                  <a:tcPr marL="133350" marR="133350" marT="66675" marB="66675" anchor="ctr"/>
                </a:tc>
                <a:tc>
                  <a:txBody>
                    <a:bodyPr/>
                    <a:lstStyle/>
                    <a:p>
                      <a:pPr algn="l" fontAlgn="base"/>
                      <a:r>
                        <a:rPr lang="en-US" b="0">
                          <a:effectLst/>
                        </a:rPr>
                        <a:t>Informational Systems are mainly designed for large volumes of data and hence convenient to use.</a:t>
                      </a:r>
                    </a:p>
                  </a:txBody>
                  <a:tcPr marL="133350" marR="133350" marT="66675" marB="66675" anchor="ctr"/>
                </a:tc>
              </a:tr>
              <a:tr h="370840">
                <a:tc>
                  <a:txBody>
                    <a:bodyPr/>
                    <a:lstStyle/>
                    <a:p>
                      <a:pPr algn="l" fontAlgn="base"/>
                      <a:r>
                        <a:rPr lang="en-US" b="0" dirty="0" smtClean="0">
                          <a:effectLst/>
                        </a:rPr>
                        <a:t>3.</a:t>
                      </a:r>
                      <a:endParaRPr lang="en-US" b="0" dirty="0">
                        <a:effectLst/>
                      </a:endParaRPr>
                    </a:p>
                  </a:txBody>
                  <a:tcPr marL="133350" marR="133350" marT="66675" marB="66675" anchor="ctr"/>
                </a:tc>
                <a:tc>
                  <a:txBody>
                    <a:bodyPr/>
                    <a:lstStyle/>
                    <a:p>
                      <a:pPr algn="l" fontAlgn="base"/>
                      <a:r>
                        <a:rPr lang="en-US" b="0">
                          <a:effectLst/>
                        </a:rPr>
                        <a:t>Operational systems are process oriented.</a:t>
                      </a:r>
                    </a:p>
                  </a:txBody>
                  <a:tcPr marL="133350" marR="133350" marT="66675" marB="66675" anchor="ctr"/>
                </a:tc>
                <a:tc>
                  <a:txBody>
                    <a:bodyPr/>
                    <a:lstStyle/>
                    <a:p>
                      <a:pPr algn="l" fontAlgn="base"/>
                      <a:r>
                        <a:rPr lang="en-US" b="0">
                          <a:effectLst/>
                        </a:rPr>
                        <a:t>While informational systems are subject oriented.</a:t>
                      </a:r>
                    </a:p>
                  </a:txBody>
                  <a:tcPr marL="133350" marR="133350" marT="66675" marB="66675" anchor="ctr"/>
                </a:tc>
              </a:tr>
              <a:tr h="370840">
                <a:tc>
                  <a:txBody>
                    <a:bodyPr/>
                    <a:lstStyle/>
                    <a:p>
                      <a:pPr algn="l" fontAlgn="base"/>
                      <a:r>
                        <a:rPr lang="en-US" b="0" dirty="0" smtClean="0">
                          <a:effectLst/>
                        </a:rPr>
                        <a:t>5.</a:t>
                      </a:r>
                      <a:endParaRPr lang="en-US" b="0" dirty="0">
                        <a:effectLst/>
                      </a:endParaRPr>
                    </a:p>
                  </a:txBody>
                  <a:tcPr marL="133350" marR="133350" marT="66675" marB="66675" anchor="ctr"/>
                </a:tc>
                <a:tc>
                  <a:txBody>
                    <a:bodyPr/>
                    <a:lstStyle/>
                    <a:p>
                      <a:pPr algn="l" fontAlgn="base"/>
                      <a:r>
                        <a:rPr lang="en-US" b="0">
                          <a:effectLst/>
                        </a:rPr>
                        <a:t>Operational systems supports various data access operations such as read, update and delete.</a:t>
                      </a:r>
                    </a:p>
                  </a:txBody>
                  <a:tcPr marL="133350" marR="133350" marT="66675" marB="66675" anchor="ctr"/>
                </a:tc>
                <a:tc>
                  <a:txBody>
                    <a:bodyPr/>
                    <a:lstStyle/>
                    <a:p>
                      <a:pPr algn="l" fontAlgn="base"/>
                      <a:r>
                        <a:rPr lang="en-US" b="0" dirty="0">
                          <a:effectLst/>
                        </a:rPr>
                        <a:t>Informational systems only supports read operation for data access.</a:t>
                      </a:r>
                    </a:p>
                  </a:txBody>
                  <a:tcPr marL="133350" marR="133350" marT="66675" marB="66675" anchor="ct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4734482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p:cNvSpPr txBox="1">
            <a:spLocks noChangeArrowheads="1"/>
          </p:cNvSpPr>
          <p:nvPr/>
        </p:nvSpPr>
        <p:spPr bwMode="auto">
          <a:xfrm>
            <a:off x="0" y="4800600"/>
            <a:ext cx="1905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9pPr>
          </a:lstStyle>
          <a:p>
            <a:pPr eaLnBrk="1" hangingPunct="1">
              <a:buClrTx/>
              <a:buFontTx/>
              <a:buNone/>
            </a:pPr>
            <a:fld id="{DFF40A48-FF0C-431F-A916-7D88150D6EB9}" type="slidenum">
              <a:rPr lang="en-US" altLang="en-US" sz="1200">
                <a:solidFill>
                  <a:srgbClr val="000000"/>
                </a:solidFill>
                <a:latin typeface="Arial" charset="0"/>
                <a:cs typeface="Arial" charset="0"/>
              </a:rPr>
              <a:pPr eaLnBrk="1" hangingPunct="1">
                <a:buClrTx/>
                <a:buFontTx/>
                <a:buNone/>
              </a:pPr>
              <a:t>16</a:t>
            </a:fld>
            <a:endParaRPr lang="en-US" altLang="en-US" sz="1200">
              <a:solidFill>
                <a:srgbClr val="000000"/>
              </a:solidFill>
              <a:latin typeface="Arial" charset="0"/>
              <a:cs typeface="Arial" charset="0"/>
            </a:endParaRPr>
          </a:p>
        </p:txBody>
      </p:sp>
      <p:sp>
        <p:nvSpPr>
          <p:cNvPr id="53251" name="Text Box 2"/>
          <p:cNvSpPr txBox="1">
            <a:spLocks noChangeArrowheads="1"/>
          </p:cNvSpPr>
          <p:nvPr/>
        </p:nvSpPr>
        <p:spPr bwMode="auto">
          <a:xfrm>
            <a:off x="609600" y="285750"/>
            <a:ext cx="77724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9pPr>
          </a:lstStyle>
          <a:p>
            <a:pPr algn="ctr" eaLnBrk="1" hangingPunct="1">
              <a:buClrTx/>
              <a:buFontTx/>
              <a:buNone/>
            </a:pPr>
            <a:endParaRPr lang="en-US" altLang="en-US" sz="2500" b="1" dirty="0" smtClean="0">
              <a:solidFill>
                <a:srgbClr val="333399"/>
              </a:solidFill>
            </a:endParaRPr>
          </a:p>
          <a:p>
            <a:pPr algn="ctr" eaLnBrk="1" hangingPunct="1">
              <a:buClrTx/>
              <a:buFontTx/>
              <a:buNone/>
            </a:pPr>
            <a:endParaRPr lang="en-US" altLang="en-US" sz="2500" b="1" dirty="0">
              <a:solidFill>
                <a:srgbClr val="333399"/>
              </a:solidFill>
            </a:endParaRPr>
          </a:p>
          <a:p>
            <a:pPr algn="ctr" eaLnBrk="1" hangingPunct="1">
              <a:buClrTx/>
              <a:buFontTx/>
              <a:buNone/>
            </a:pPr>
            <a:endParaRPr lang="en-US" altLang="en-US" sz="2500" b="1" dirty="0" smtClean="0">
              <a:solidFill>
                <a:srgbClr val="333399"/>
              </a:solidFill>
            </a:endParaRPr>
          </a:p>
          <a:p>
            <a:pPr algn="ctr" eaLnBrk="1" hangingPunct="1">
              <a:buClrTx/>
              <a:buFontTx/>
              <a:buNone/>
            </a:pPr>
            <a:r>
              <a:rPr lang="en-US" altLang="en-US" sz="2500" b="1" dirty="0" smtClean="0">
                <a:solidFill>
                  <a:srgbClr val="333399"/>
                </a:solidFill>
              </a:rPr>
              <a:t>Operational </a:t>
            </a:r>
            <a:r>
              <a:rPr lang="en-US" altLang="en-US" sz="2500" b="1" dirty="0">
                <a:solidFill>
                  <a:srgbClr val="333399"/>
                </a:solidFill>
              </a:rPr>
              <a:t>System(Data) and Informational system(Data)</a:t>
            </a:r>
          </a:p>
        </p:txBody>
      </p:sp>
      <p:pic>
        <p:nvPicPr>
          <p:cNvPr id="532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85850"/>
            <a:ext cx="9144000" cy="332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3253" name="Rectangle 4"/>
          <p:cNvSpPr>
            <a:spLocks noChangeArrowheads="1"/>
          </p:cNvSpPr>
          <p:nvPr/>
        </p:nvSpPr>
        <p:spPr bwMode="auto">
          <a:xfrm>
            <a:off x="381000" y="1085850"/>
            <a:ext cx="845820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extLst>
      <p:ext uri="{BB962C8B-B14F-4D97-AF65-F5344CB8AC3E}">
        <p14:creationId xmlns:p14="http://schemas.microsoft.com/office/powerpoint/2010/main" val="2690373474"/>
      </p:ext>
    </p:extLst>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1">
            <a:extLst>
              <a:ext uri="{FF2B5EF4-FFF2-40B4-BE49-F238E27FC236}">
                <a16:creationId xmlns="" xmlns:a16="http://schemas.microsoft.com/office/drawing/2014/main" id="{8485AC11-769E-40A5-854D-0E76D0F494D6}"/>
              </a:ext>
            </a:extLst>
          </p:cNvPr>
          <p:cNvSpPr txBox="1">
            <a:spLocks noChangeArrowheads="1"/>
          </p:cNvSpPr>
          <p:nvPr/>
        </p:nvSpPr>
        <p:spPr bwMode="auto">
          <a:xfrm>
            <a:off x="1714500" y="171450"/>
            <a:ext cx="5787629"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a:lnSpc>
                <a:spcPct val="80000"/>
              </a:lnSpc>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9pPr>
          </a:lstStyle>
          <a:p>
            <a:pPr algn="ctr" eaLnBrk="1" hangingPunct="1">
              <a:lnSpc>
                <a:spcPct val="100000"/>
              </a:lnSpc>
              <a:spcBef>
                <a:spcPct val="0"/>
              </a:spcBef>
              <a:buClrTx/>
              <a:buFontTx/>
              <a:buNone/>
            </a:pPr>
            <a:r>
              <a:rPr lang="en-US" altLang="en-US" sz="2700">
                <a:solidFill>
                  <a:srgbClr val="333399"/>
                </a:solidFill>
                <a:latin typeface="Tahoma" panose="020B0604030504040204" pitchFamily="34" charset="0"/>
              </a:rPr>
              <a:t>Business Intelligence (BI)</a:t>
            </a:r>
          </a:p>
        </p:txBody>
      </p:sp>
      <p:sp>
        <p:nvSpPr>
          <p:cNvPr id="56322" name="Text Box 2">
            <a:extLst>
              <a:ext uri="{FF2B5EF4-FFF2-40B4-BE49-F238E27FC236}">
                <a16:creationId xmlns="" xmlns:a16="http://schemas.microsoft.com/office/drawing/2014/main" id="{7218DB8D-F5FD-4737-973B-F0A3DBBFAD7D}"/>
              </a:ext>
            </a:extLst>
          </p:cNvPr>
          <p:cNvSpPr txBox="1">
            <a:spLocks noChangeArrowheads="1"/>
          </p:cNvSpPr>
          <p:nvPr/>
        </p:nvSpPr>
        <p:spPr bwMode="auto">
          <a:xfrm>
            <a:off x="724623" y="1085850"/>
            <a:ext cx="7640059" cy="3382241"/>
          </a:xfrm>
          <a:prstGeom prst="rect">
            <a:avLst/>
          </a:prstGeom>
          <a:noFill/>
          <a:ln w="9525" cap="flat">
            <a:noFill/>
            <a:round/>
            <a:headEnd/>
            <a:tailEnd/>
          </a:ln>
          <a:effectLst/>
        </p:spPr>
        <p:txBody>
          <a:bodyPr lIns="67500" tIns="35100" rIns="67500" bIns="35100"/>
          <a:lstStyle/>
          <a:p>
            <a:pPr marL="252413" indent="-252413">
              <a:lnSpc>
                <a:spcPct val="80000"/>
              </a:lnSpc>
              <a:spcBef>
                <a:spcPts val="525"/>
              </a:spcBef>
              <a:buClr>
                <a:srgbClr val="3333CC"/>
              </a:buClr>
              <a:buSzPct val="100000"/>
              <a:buFont typeface="Wingdings" charset="2"/>
              <a:buChar char=""/>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r>
              <a:rPr lang="en-US" sz="1800" dirty="0">
                <a:solidFill>
                  <a:srgbClr val="000000"/>
                </a:solidFill>
                <a:latin typeface="Times New Roman" panose="02020603050405020304" pitchFamily="18" charset="0"/>
                <a:cs typeface="Times New Roman" panose="02020603050405020304" pitchFamily="18" charset="0"/>
              </a:rPr>
              <a:t>BI is an umbrella term that combines architectures, tools, databases, analytical tools, </a:t>
            </a:r>
            <a:r>
              <a:rPr lang="en-US" sz="1800" dirty="0" smtClean="0">
                <a:solidFill>
                  <a:srgbClr val="000000"/>
                </a:solidFill>
                <a:latin typeface="Times New Roman" panose="02020603050405020304" pitchFamily="18" charset="0"/>
                <a:cs typeface="Times New Roman" panose="02020603050405020304" pitchFamily="18" charset="0"/>
              </a:rPr>
              <a:t>applications and methodologies.BI helps us to convert data into information, information into knowledge and knowledge into plans that guides organizations for their betterment(DSS).</a:t>
            </a:r>
          </a:p>
          <a:p>
            <a:pPr marL="252413" indent="-252413">
              <a:lnSpc>
                <a:spcPct val="80000"/>
              </a:lnSpc>
              <a:spcBef>
                <a:spcPts val="525"/>
              </a:spcBef>
              <a:buClr>
                <a:srgbClr val="3333CC"/>
              </a:buClr>
              <a:buSzPct val="100000"/>
              <a:buFont typeface="Wingdings" charset="2"/>
              <a:buChar char=""/>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endParaRPr lang="en-US" sz="1800" dirty="0" smtClean="0">
              <a:solidFill>
                <a:srgbClr val="000000"/>
              </a:solidFill>
              <a:latin typeface="Times New Roman" panose="02020603050405020304" pitchFamily="18" charset="0"/>
              <a:cs typeface="Times New Roman" panose="02020603050405020304" pitchFamily="18" charset="0"/>
            </a:endParaRPr>
          </a:p>
          <a:p>
            <a:pPr marL="252413" indent="-252413">
              <a:lnSpc>
                <a:spcPct val="80000"/>
              </a:lnSpc>
              <a:spcBef>
                <a:spcPts val="525"/>
              </a:spcBef>
              <a:buClr>
                <a:srgbClr val="3333CC"/>
              </a:buClr>
              <a:buSzPct val="100000"/>
              <a:buFont typeface="Wingdings" charset="2"/>
              <a:buChar char=""/>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r>
              <a:rPr lang="en-US" sz="1800" dirty="0" smtClean="0">
                <a:solidFill>
                  <a:srgbClr val="000000"/>
                </a:solidFill>
                <a:latin typeface="Times New Roman" panose="02020603050405020304" pitchFamily="18" charset="0"/>
                <a:cs typeface="Times New Roman" panose="02020603050405020304" pitchFamily="18" charset="0"/>
              </a:rPr>
              <a:t>BI </a:t>
            </a:r>
            <a:r>
              <a:rPr lang="en-US" sz="1800" dirty="0">
                <a:solidFill>
                  <a:srgbClr val="000000"/>
                </a:solidFill>
                <a:latin typeface="Times New Roman" panose="02020603050405020304" pitchFamily="18" charset="0"/>
                <a:cs typeface="Times New Roman" panose="02020603050405020304" pitchFamily="18" charset="0"/>
              </a:rPr>
              <a:t>helps </a:t>
            </a:r>
            <a:r>
              <a:rPr lang="en-US" sz="1800" i="1" dirty="0">
                <a:solidFill>
                  <a:srgbClr val="000000"/>
                </a:solidFill>
                <a:latin typeface="Times New Roman" panose="02020603050405020304" pitchFamily="18" charset="0"/>
                <a:cs typeface="Times New Roman" panose="02020603050405020304" pitchFamily="18" charset="0"/>
              </a:rPr>
              <a:t>transform</a:t>
            </a:r>
            <a:r>
              <a:rPr lang="en-US" sz="1800" dirty="0">
                <a:solidFill>
                  <a:srgbClr val="000000"/>
                </a:solidFill>
                <a:latin typeface="Times New Roman" panose="02020603050405020304" pitchFamily="18" charset="0"/>
                <a:cs typeface="Times New Roman" panose="02020603050405020304" pitchFamily="18" charset="0"/>
              </a:rPr>
              <a:t> data, to information (and knowledge), to decisions and finally to action.</a:t>
            </a:r>
          </a:p>
          <a:p>
            <a:pPr marL="252413" indent="-252413">
              <a:lnSpc>
                <a:spcPct val="80000"/>
              </a:lnSpc>
              <a:spcBef>
                <a:spcPts val="525"/>
              </a:spcBef>
              <a:buClr>
                <a:srgbClr val="3333CC"/>
              </a:buClr>
              <a:buSzPct val="100000"/>
              <a:buFont typeface="Wingdings" charset="2"/>
              <a:buChar char=""/>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endParaRPr lang="en-US" sz="1800" dirty="0" smtClean="0">
              <a:solidFill>
                <a:srgbClr val="000000"/>
              </a:solidFill>
              <a:latin typeface="Times New Roman" panose="02020603050405020304" pitchFamily="18" charset="0"/>
              <a:cs typeface="Times New Roman" panose="02020603050405020304" pitchFamily="18" charset="0"/>
            </a:endParaRPr>
          </a:p>
          <a:p>
            <a:pPr marL="252413" indent="-252413">
              <a:lnSpc>
                <a:spcPct val="80000"/>
              </a:lnSpc>
              <a:spcBef>
                <a:spcPts val="525"/>
              </a:spcBef>
              <a:buClr>
                <a:srgbClr val="3333CC"/>
              </a:buClr>
              <a:buSzPct val="100000"/>
              <a:buFont typeface="Wingdings" charset="2"/>
              <a:buChar char=""/>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r>
              <a:rPr lang="en-US" sz="1800" dirty="0" smtClean="0">
                <a:solidFill>
                  <a:srgbClr val="000000"/>
                </a:solidFill>
                <a:latin typeface="Times New Roman" panose="02020603050405020304" pitchFamily="18" charset="0"/>
                <a:cs typeface="Times New Roman" panose="02020603050405020304" pitchFamily="18" charset="0"/>
              </a:rPr>
              <a:t>BI's </a:t>
            </a:r>
            <a:r>
              <a:rPr lang="en-US" sz="1800" dirty="0">
                <a:solidFill>
                  <a:srgbClr val="000000"/>
                </a:solidFill>
                <a:latin typeface="Times New Roman" panose="02020603050405020304" pitchFamily="18" charset="0"/>
                <a:cs typeface="Times New Roman" panose="02020603050405020304" pitchFamily="18" charset="0"/>
              </a:rPr>
              <a:t>major objective is to enable easy access to data (and models) to provide business managers with the ability to conduct </a:t>
            </a:r>
            <a:r>
              <a:rPr lang="en-US" sz="1800" dirty="0" smtClean="0">
                <a:solidFill>
                  <a:srgbClr val="000000"/>
                </a:solidFill>
                <a:latin typeface="Times New Roman" panose="02020603050405020304" pitchFamily="18" charset="0"/>
                <a:cs typeface="Times New Roman" panose="02020603050405020304" pitchFamily="18" charset="0"/>
              </a:rPr>
              <a:t>analysis.</a:t>
            </a:r>
            <a:endParaRPr lang="en-US" sz="1800" dirty="0">
              <a:solidFill>
                <a:srgbClr val="000000"/>
              </a:solidFill>
              <a:latin typeface="Times New Roman" panose="02020603050405020304" pitchFamily="18" charset="0"/>
              <a:cs typeface="Times New Roman" panose="02020603050405020304" pitchFamily="18" charset="0"/>
            </a:endParaRPr>
          </a:p>
          <a:p>
            <a:pPr marL="252413" indent="-252413">
              <a:lnSpc>
                <a:spcPct val="80000"/>
              </a:lnSpc>
              <a:spcBef>
                <a:spcPts val="525"/>
              </a:spcBef>
              <a:buClr>
                <a:srgbClr val="3333CC"/>
              </a:buClr>
              <a:buSzPct val="100000"/>
              <a:buFont typeface="Wingdings" charset="2"/>
              <a:buChar char=""/>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endParaRPr lang="en-US" sz="1800" dirty="0" smtClean="0">
              <a:latin typeface="Times New Roman" panose="02020603050405020304" pitchFamily="18" charset="0"/>
              <a:cs typeface="Times New Roman" panose="02020603050405020304" pitchFamily="18" charset="0"/>
            </a:endParaRPr>
          </a:p>
          <a:p>
            <a:pPr marL="252413" indent="-252413">
              <a:lnSpc>
                <a:spcPct val="80000"/>
              </a:lnSpc>
              <a:spcBef>
                <a:spcPts val="525"/>
              </a:spcBef>
              <a:buClr>
                <a:srgbClr val="3333CC"/>
              </a:buClr>
              <a:buSzPct val="100000"/>
              <a:buFont typeface="Wingdings" charset="2"/>
              <a:buChar char=""/>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purpose of Business Intelligence is to support better business decision making. Essentially, Business Intelligence systems are data-driven Decision Support Systems (DSS). </a:t>
            </a:r>
            <a:endParaRPr lang="en-US" sz="1800" dirty="0">
              <a:solidFill>
                <a:srgbClr val="00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 xmlns:a16="http://schemas.microsoft.com/office/drawing/2014/main" id="{D623A8DC-B29E-4294-80E5-779D831AF0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err="1">
                <a:solidFill>
                  <a:schemeClr val="tx1"/>
                </a:solidFill>
              </a:rPr>
              <a:t>Computer_Engineering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528041044"/>
      </p:ext>
    </p:extLst>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FCAF691-C30B-4477-A4FB-AFF7F164B000}" type="slidenum">
              <a:rPr lang="en-IN" smtClean="0"/>
              <a:t>18</a:t>
            </a:fld>
            <a:endParaRPr lang="en-IN"/>
          </a:p>
        </p:txBody>
      </p:sp>
      <p:sp>
        <p:nvSpPr>
          <p:cNvPr id="4" name="Rectangle 3"/>
          <p:cNvSpPr/>
          <p:nvPr/>
        </p:nvSpPr>
        <p:spPr>
          <a:xfrm>
            <a:off x="353291" y="699549"/>
            <a:ext cx="8458199" cy="4154984"/>
          </a:xfrm>
          <a:prstGeom prst="rect">
            <a:avLst/>
          </a:prstGeom>
        </p:spPr>
        <p:txBody>
          <a:bodyPr wrap="square">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is a suite of software and services to transform data into actionable intelligence and knowledge</a:t>
            </a: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BI </a:t>
            </a:r>
            <a:r>
              <a:rPr lang="en-US" sz="2200" dirty="0">
                <a:latin typeface="Times New Roman" panose="02020603050405020304" pitchFamily="18" charset="0"/>
                <a:cs typeface="Times New Roman" panose="02020603050405020304" pitchFamily="18" charset="0"/>
              </a:rPr>
              <a:t>has a direct impact on organization's strategic, tactical and operational business decisions</a:t>
            </a:r>
            <a:r>
              <a:rPr lang="en-US" sz="22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BI </a:t>
            </a:r>
            <a:r>
              <a:rPr lang="en-US" sz="2200" dirty="0">
                <a:latin typeface="Times New Roman" panose="02020603050405020304" pitchFamily="18" charset="0"/>
                <a:cs typeface="Times New Roman" panose="02020603050405020304" pitchFamily="18" charset="0"/>
              </a:rPr>
              <a:t>supports fact-based decision making using historical data rather than </a:t>
            </a:r>
            <a:r>
              <a:rPr lang="en-US" sz="2200" dirty="0" smtClean="0">
                <a:latin typeface="Times New Roman" panose="02020603050405020304" pitchFamily="18" charset="0"/>
                <a:cs typeface="Times New Roman" panose="02020603050405020304" pitchFamily="18" charset="0"/>
              </a:rPr>
              <a:t>assumptions.</a:t>
            </a:r>
          </a:p>
          <a:p>
            <a:pPr marL="342900" indent="-342900">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BI </a:t>
            </a:r>
            <a:r>
              <a:rPr lang="en-US" sz="2200" dirty="0">
                <a:latin typeface="Times New Roman" panose="02020603050405020304" pitchFamily="18" charset="0"/>
                <a:cs typeface="Times New Roman" panose="02020603050405020304" pitchFamily="18" charset="0"/>
              </a:rPr>
              <a:t>tools perform data analysis and create reports, summaries, dashboards, maps, graphs, and charts to provide users with detailed intelligence about the nature of the business.</a:t>
            </a:r>
          </a:p>
        </p:txBody>
      </p:sp>
    </p:spTree>
    <p:extLst>
      <p:ext uri="{BB962C8B-B14F-4D97-AF65-F5344CB8AC3E}">
        <p14:creationId xmlns:p14="http://schemas.microsoft.com/office/powerpoint/2010/main" val="6814677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1">
            <a:extLst>
              <a:ext uri="{FF2B5EF4-FFF2-40B4-BE49-F238E27FC236}">
                <a16:creationId xmlns="" xmlns:a16="http://schemas.microsoft.com/office/drawing/2014/main" id="{68148FB2-1E9C-4CFE-B7C3-F536ACF2D685}"/>
              </a:ext>
            </a:extLst>
          </p:cNvPr>
          <p:cNvSpPr txBox="1">
            <a:spLocks noChangeArrowheads="1"/>
          </p:cNvSpPr>
          <p:nvPr/>
        </p:nvSpPr>
        <p:spPr bwMode="auto">
          <a:xfrm>
            <a:off x="1714500" y="171450"/>
            <a:ext cx="5787629"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a:lnSpc>
                <a:spcPct val="80000"/>
              </a:lnSpc>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9pPr>
          </a:lstStyle>
          <a:p>
            <a:pPr algn="ctr" eaLnBrk="1" hangingPunct="1">
              <a:lnSpc>
                <a:spcPct val="100000"/>
              </a:lnSpc>
              <a:spcBef>
                <a:spcPct val="0"/>
              </a:spcBef>
              <a:buClrTx/>
              <a:buFontTx/>
              <a:buNone/>
            </a:pPr>
            <a:r>
              <a:rPr lang="en-US" altLang="en-US">
                <a:solidFill>
                  <a:srgbClr val="333399"/>
                </a:solidFill>
                <a:latin typeface="Tahoma" panose="020B0604030504040204" pitchFamily="34" charset="0"/>
              </a:rPr>
              <a:t>The Evolution of BI Capabilities</a:t>
            </a:r>
          </a:p>
        </p:txBody>
      </p:sp>
      <p:pic>
        <p:nvPicPr>
          <p:cNvPr id="108547" name="Picture 2">
            <a:extLst>
              <a:ext uri="{FF2B5EF4-FFF2-40B4-BE49-F238E27FC236}">
                <a16:creationId xmlns="" xmlns:a16="http://schemas.microsoft.com/office/drawing/2014/main" id="{E6D443F1-41AC-4A0F-B987-F13169AB6C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6844" y="1073944"/>
            <a:ext cx="6241256" cy="3863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8548" name="Text Box 3">
            <a:extLst>
              <a:ext uri="{FF2B5EF4-FFF2-40B4-BE49-F238E27FC236}">
                <a16:creationId xmlns="" xmlns:a16="http://schemas.microsoft.com/office/drawing/2014/main" id="{C1D77AA0-5D70-4F04-A8CA-9C0E60B045E7}"/>
              </a:ext>
            </a:extLst>
          </p:cNvPr>
          <p:cNvSpPr txBox="1">
            <a:spLocks noChangeArrowheads="1"/>
          </p:cNvSpPr>
          <p:nvPr/>
        </p:nvSpPr>
        <p:spPr bwMode="auto">
          <a:xfrm>
            <a:off x="1691879" y="1302544"/>
            <a:ext cx="754856" cy="616744"/>
          </a:xfrm>
          <a:prstGeom prst="rect">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67500" tIns="33750" rIns="67500" bIns="33750"/>
          <a:lstStyle>
            <a:lvl1pPr>
              <a:lnSpc>
                <a:spcPct val="80000"/>
              </a:lnSpc>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9pPr>
          </a:lstStyle>
          <a:p>
            <a:pPr>
              <a:lnSpc>
                <a:spcPct val="100000"/>
              </a:lnSpc>
              <a:spcBef>
                <a:spcPts val="900"/>
              </a:spcBef>
              <a:spcAft>
                <a:spcPts val="750"/>
              </a:spcAft>
              <a:buNone/>
            </a:pPr>
            <a:r>
              <a:rPr lang="en-US" altLang="en-US" sz="750" b="0">
                <a:solidFill>
                  <a:srgbClr val="FFFFFF"/>
                </a:solidFill>
                <a:latin typeface="Tahoma" panose="020B0604030504040204" pitchFamily="34" charset="0"/>
              </a:rPr>
              <a:t>Executive Inf</a:t>
            </a:r>
            <a:r>
              <a:rPr lang="en-US" altLang="en-US" sz="750">
                <a:solidFill>
                  <a:srgbClr val="FFFFFF"/>
                </a:solidFill>
                <a:latin typeface="Tahoma" panose="020B0604030504040204" pitchFamily="34" charset="0"/>
              </a:rPr>
              <a:t>ormation system</a:t>
            </a:r>
          </a:p>
        </p:txBody>
      </p:sp>
      <p:pic>
        <p:nvPicPr>
          <p:cNvPr id="2" name="Picture 1">
            <a:extLst>
              <a:ext uri="{FF2B5EF4-FFF2-40B4-BE49-F238E27FC236}">
                <a16:creationId xmlns="" xmlns:a16="http://schemas.microsoft.com/office/drawing/2014/main" id="{AC8B8D9B-3887-4A02-90E8-6889324113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err="1">
                <a:solidFill>
                  <a:schemeClr val="tx1"/>
                </a:solidFill>
              </a:rPr>
              <a:t>Computer_Engineering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444329905"/>
      </p:ext>
    </p:extLst>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B0F5765-9B78-4DB7-A1DF-B1193D1F3BB0}"/>
              </a:ext>
            </a:extLst>
          </p:cNvPr>
          <p:cNvSpPr>
            <a:spLocks noGrp="1"/>
          </p:cNvSpPr>
          <p:nvPr>
            <p:ph idx="1"/>
          </p:nvPr>
        </p:nvSpPr>
        <p:spPr>
          <a:xfrm>
            <a:off x="724623" y="124692"/>
            <a:ext cx="8138822" cy="4655126"/>
          </a:xfrm>
        </p:spPr>
        <p:txBody>
          <a:bodyPr>
            <a:noAutofit/>
          </a:bodyPr>
          <a:lstStyle/>
          <a:p>
            <a:pPr marL="0" indent="0">
              <a:buNone/>
            </a:pPr>
            <a:r>
              <a:rPr lang="en-IN" sz="1400" b="1" dirty="0" smtClean="0">
                <a:solidFill>
                  <a:srgbClr val="FF0000"/>
                </a:solidFill>
                <a:latin typeface="Times New Roman" panose="02020603050405020304" pitchFamily="18" charset="0"/>
                <a:cs typeface="Times New Roman" panose="02020603050405020304" pitchFamily="18" charset="0"/>
              </a:rPr>
              <a:t>Learning Objectives</a:t>
            </a:r>
            <a:endParaRPr lang="en-IN" sz="1400" b="1" dirty="0">
              <a:solidFill>
                <a:srgbClr val="FF0000"/>
              </a:solidFill>
              <a:latin typeface="Times New Roman" panose="02020603050405020304" pitchFamily="18" charset="0"/>
              <a:cs typeface="Times New Roman" panose="02020603050405020304" pitchFamily="18" charset="0"/>
            </a:endParaRPr>
          </a:p>
          <a:p>
            <a:pPr marL="0" indent="0">
              <a:buNone/>
            </a:pPr>
            <a:r>
              <a:rPr lang="en-US" sz="1400" dirty="0" smtClean="0">
                <a:latin typeface="Times New Roman" panose="02020603050405020304" pitchFamily="18" charset="0"/>
                <a:cs typeface="Times New Roman" panose="02020603050405020304" pitchFamily="18" charset="0"/>
              </a:rPr>
              <a:t>1) To </a:t>
            </a:r>
            <a:r>
              <a:rPr lang="en-US" sz="1400" dirty="0">
                <a:latin typeface="Times New Roman" panose="02020603050405020304" pitchFamily="18" charset="0"/>
                <a:cs typeface="Times New Roman" panose="02020603050405020304" pitchFamily="18" charset="0"/>
              </a:rPr>
              <a:t>learn the basics of the Business intelligence </a:t>
            </a:r>
            <a:r>
              <a:rPr lang="en-US" sz="1400" dirty="0" smtClean="0">
                <a:latin typeface="Times New Roman" panose="02020603050405020304" pitchFamily="18" charset="0"/>
                <a:cs typeface="Times New Roman" panose="02020603050405020304" pitchFamily="18" charset="0"/>
              </a:rPr>
              <a:t>Process.</a:t>
            </a:r>
          </a:p>
          <a:p>
            <a:pPr marL="0" indent="0">
              <a:buNone/>
            </a:pP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2) To </a:t>
            </a:r>
            <a:r>
              <a:rPr lang="en-US" sz="1400" dirty="0">
                <a:latin typeface="Times New Roman" panose="02020603050405020304" pitchFamily="18" charset="0"/>
                <a:cs typeface="Times New Roman" panose="02020603050405020304" pitchFamily="18" charset="0"/>
              </a:rPr>
              <a:t>understand the Decision making support system</a:t>
            </a:r>
            <a:r>
              <a:rPr lang="en-US" sz="1400" dirty="0" smtClean="0">
                <a:latin typeface="Times New Roman" panose="02020603050405020304" pitchFamily="18" charset="0"/>
                <a:cs typeface="Times New Roman" panose="02020603050405020304" pitchFamily="18" charset="0"/>
              </a:rPr>
              <a:t>.</a:t>
            </a:r>
          </a:p>
          <a:p>
            <a:pPr marL="0" lvl="0" indent="0">
              <a:buNone/>
            </a:pPr>
            <a:r>
              <a:rPr lang="en-US" sz="1400" dirty="0" smtClean="0">
                <a:latin typeface="Times New Roman" panose="02020603050405020304" pitchFamily="18" charset="0"/>
                <a:cs typeface="Times New Roman" panose="02020603050405020304" pitchFamily="18" charset="0"/>
              </a:rPr>
              <a:t>3) To </a:t>
            </a:r>
            <a:r>
              <a:rPr lang="en-US" sz="1400" dirty="0">
                <a:latin typeface="Times New Roman" panose="02020603050405020304" pitchFamily="18" charset="0"/>
                <a:cs typeface="Times New Roman" panose="02020603050405020304" pitchFamily="18" charset="0"/>
              </a:rPr>
              <a:t>learn the design of data warehouse.</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r>
              <a:rPr lang="en-US" sz="1400" dirty="0" smtClean="0">
                <a:latin typeface="Times New Roman" panose="02020603050405020304" pitchFamily="18" charset="0"/>
                <a:cs typeface="Times New Roman" panose="02020603050405020304" pitchFamily="18" charset="0"/>
              </a:rPr>
              <a:t>4)To </a:t>
            </a:r>
            <a:r>
              <a:rPr lang="en-US" sz="1400" dirty="0">
                <a:latin typeface="Times New Roman" panose="02020603050405020304" pitchFamily="18" charset="0"/>
                <a:cs typeface="Times New Roman" panose="02020603050405020304" pitchFamily="18" charset="0"/>
              </a:rPr>
              <a:t>learn modeling a web based social business problem </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r>
              <a:rPr lang="en-US" sz="1400" dirty="0" smtClean="0">
                <a:latin typeface="Times New Roman" panose="02020603050405020304" pitchFamily="18" charset="0"/>
                <a:cs typeface="Times New Roman" panose="02020603050405020304" pitchFamily="18" charset="0"/>
              </a:rPr>
              <a:t>5)To </a:t>
            </a:r>
            <a:r>
              <a:rPr lang="en-US" sz="1400" dirty="0">
                <a:latin typeface="Times New Roman" panose="02020603050405020304" pitchFamily="18" charset="0"/>
                <a:cs typeface="Times New Roman" panose="02020603050405020304" pitchFamily="18" charset="0"/>
              </a:rPr>
              <a:t>design a dashboard using visualization technique.</a:t>
            </a:r>
            <a:endParaRPr lang="en-IN" sz="1400" dirty="0">
              <a:latin typeface="Times New Roman" panose="02020603050405020304" pitchFamily="18" charset="0"/>
              <a:cs typeface="Times New Roman" panose="02020603050405020304" pitchFamily="18" charset="0"/>
            </a:endParaRPr>
          </a:p>
          <a:p>
            <a:pPr marL="0" lvl="0" indent="0">
              <a:buNone/>
            </a:pPr>
            <a:r>
              <a:rPr lang="en-US" sz="1400" dirty="0" smtClean="0">
                <a:latin typeface="Times New Roman" panose="02020603050405020304" pitchFamily="18" charset="0"/>
                <a:cs typeface="Times New Roman" panose="02020603050405020304" pitchFamily="18" charset="0"/>
              </a:rPr>
              <a:t>6)To </a:t>
            </a:r>
            <a:r>
              <a:rPr lang="en-US" sz="1400" dirty="0">
                <a:latin typeface="Times New Roman" panose="02020603050405020304" pitchFamily="18" charset="0"/>
                <a:cs typeface="Times New Roman" panose="02020603050405020304" pitchFamily="18" charset="0"/>
              </a:rPr>
              <a:t>understand different analytics techniques.</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400" b="1" dirty="0" smtClean="0">
              <a:latin typeface="Times New Roman" panose="02020603050405020304" pitchFamily="18" charset="0"/>
              <a:cs typeface="Times New Roman" panose="02020603050405020304" pitchFamily="18" charset="0"/>
            </a:endParaRPr>
          </a:p>
          <a:p>
            <a:pPr marL="0" indent="0">
              <a:buNone/>
            </a:pPr>
            <a:r>
              <a:rPr lang="en-IN" sz="1400" b="1" dirty="0" smtClean="0">
                <a:solidFill>
                  <a:srgbClr val="FF0000"/>
                </a:solidFill>
                <a:latin typeface="Times New Roman" panose="02020603050405020304" pitchFamily="18" charset="0"/>
                <a:cs typeface="Times New Roman" panose="02020603050405020304" pitchFamily="18" charset="0"/>
              </a:rPr>
              <a:t>Learning </a:t>
            </a:r>
            <a:r>
              <a:rPr lang="en-IN" sz="1400" b="1" dirty="0">
                <a:solidFill>
                  <a:srgbClr val="FF0000"/>
                </a:solidFill>
                <a:latin typeface="Times New Roman" panose="02020603050405020304" pitchFamily="18" charset="0"/>
                <a:cs typeface="Times New Roman" panose="02020603050405020304" pitchFamily="18" charset="0"/>
              </a:rPr>
              <a:t>Outcome/Course Outcome </a:t>
            </a:r>
            <a:endParaRPr lang="en-IN" sz="1400" dirty="0">
              <a:solidFill>
                <a:srgbClr val="FF0000"/>
              </a:solidFill>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1. Remember the Business intelligence concept for projects.</a:t>
            </a:r>
          </a:p>
          <a:p>
            <a:pPr marL="0" indent="0">
              <a:buNone/>
            </a:pPr>
            <a:r>
              <a:rPr lang="en-US" sz="1400" dirty="0">
                <a:latin typeface="Times New Roman" panose="02020603050405020304" pitchFamily="18" charset="0"/>
                <a:cs typeface="Times New Roman" panose="02020603050405020304" pitchFamily="18" charset="0"/>
              </a:rPr>
              <a:t>2. Apply Decision support system techniques for BI applications.</a:t>
            </a:r>
          </a:p>
          <a:p>
            <a:pPr marL="0" indent="0">
              <a:buNone/>
            </a:pPr>
            <a:r>
              <a:rPr lang="en-US" sz="1400" dirty="0">
                <a:latin typeface="Times New Roman" panose="02020603050405020304" pitchFamily="18" charset="0"/>
                <a:cs typeface="Times New Roman" panose="02020603050405020304" pitchFamily="18" charset="0"/>
              </a:rPr>
              <a:t>3. Design the data warehouse technique for business intelligence.</a:t>
            </a:r>
          </a:p>
          <a:p>
            <a:pPr marL="0" indent="0">
              <a:buNone/>
            </a:pPr>
            <a:r>
              <a:rPr lang="en-US" sz="1400" dirty="0">
                <a:latin typeface="Times New Roman" panose="02020603050405020304" pitchFamily="18" charset="0"/>
                <a:cs typeface="Times New Roman" panose="02020603050405020304" pitchFamily="18" charset="0"/>
              </a:rPr>
              <a:t>4. Acquire the knowledge of emerging and critical area in social media analytics.</a:t>
            </a:r>
          </a:p>
          <a:p>
            <a:pPr marL="0" indent="0">
              <a:buNone/>
            </a:pPr>
            <a:r>
              <a:rPr lang="en-US" sz="1400" dirty="0">
                <a:latin typeface="Times New Roman" panose="02020603050405020304" pitchFamily="18" charset="0"/>
                <a:cs typeface="Times New Roman" panose="02020603050405020304" pitchFamily="18" charset="0"/>
              </a:rPr>
              <a:t>5.Apply contemporary visualization techniques and tool for real/distinguished</a:t>
            </a:r>
          </a:p>
          <a:p>
            <a:pPr marL="0" indent="0">
              <a:buNone/>
            </a:pPr>
            <a:r>
              <a:rPr lang="en-US" sz="1400" dirty="0">
                <a:latin typeface="Times New Roman" panose="02020603050405020304" pitchFamily="18" charset="0"/>
                <a:cs typeface="Times New Roman" panose="02020603050405020304" pitchFamily="18" charset="0"/>
              </a:rPr>
              <a:t>time applications.</a:t>
            </a:r>
          </a:p>
          <a:p>
            <a:pPr marL="0" indent="0">
              <a:buNone/>
            </a:pPr>
            <a:r>
              <a:rPr lang="en-US" sz="1400" dirty="0">
                <a:latin typeface="Times New Roman" panose="02020603050405020304" pitchFamily="18" charset="0"/>
                <a:cs typeface="Times New Roman" panose="02020603050405020304" pitchFamily="18" charset="0"/>
              </a:rPr>
              <a:t>6. Demonstrate analytical techniques for different case studies.</a:t>
            </a: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 xmlns:a16="http://schemas.microsoft.com/office/drawing/2014/main" id="{2A2698FE-B32B-4C98-BD2A-9188D45ABAB3}"/>
              </a:ext>
            </a:extLst>
          </p:cNvPr>
          <p:cNvSpPr txBox="1">
            <a:spLocks/>
          </p:cNvSpPr>
          <p:nvPr/>
        </p:nvSpPr>
        <p:spPr>
          <a:xfrm>
            <a:off x="716526" y="2950072"/>
            <a:ext cx="7886700" cy="73541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700" b="1" dirty="0"/>
          </a:p>
        </p:txBody>
      </p:sp>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
        <p:nvSpPr>
          <p:cNvPr id="12" name="Slide Number Placeholder 4">
            <a:extLst>
              <a:ext uri="{FF2B5EF4-FFF2-40B4-BE49-F238E27FC236}">
                <a16:creationId xmlns=""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2</a:t>
            </a:fld>
            <a:endParaRPr lang="en-IN" sz="1200" b="1" dirty="0">
              <a:solidFill>
                <a:schemeClr val="tx1"/>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extLst>
      <p:ext uri="{BB962C8B-B14F-4D97-AF65-F5344CB8AC3E}">
        <p14:creationId xmlns:p14="http://schemas.microsoft.com/office/powerpoint/2010/main" val="386832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 xmlns:a16="http://schemas.microsoft.com/office/drawing/2014/main" id="{7FBC23E5-31D4-4A85-A9E3-8C7EE89CC96F}"/>
              </a:ext>
            </a:extLst>
          </p:cNvPr>
          <p:cNvSpPr>
            <a:spLocks noGrp="1" noChangeArrowheads="1"/>
          </p:cNvSpPr>
          <p:nvPr>
            <p:ph type="title"/>
          </p:nvPr>
        </p:nvSpPr>
        <p:spPr>
          <a:xfrm>
            <a:off x="1506141" y="846535"/>
            <a:ext cx="6380559" cy="267890"/>
          </a:xfrm>
        </p:spPr>
        <p:txBody>
          <a:bodyPr rtlCol="0">
            <a:noAutofit/>
          </a:bodyPr>
          <a:lstStyle/>
          <a:p>
            <a:pPr>
              <a:defRPr/>
            </a:pPr>
            <a:r>
              <a:rPr lang="en-US" b="1" dirty="0">
                <a:solidFill>
                  <a:schemeClr val="accent2">
                    <a:lumMod val="75000"/>
                  </a:schemeClr>
                </a:solidFill>
                <a:latin typeface="Eurostile"/>
                <a:cs typeface="Eurostile"/>
              </a:rPr>
              <a:t>Justify BI</a:t>
            </a:r>
          </a:p>
        </p:txBody>
      </p:sp>
      <p:sp>
        <p:nvSpPr>
          <p:cNvPr id="6" name="Rectangle 7">
            <a:extLst>
              <a:ext uri="{FF2B5EF4-FFF2-40B4-BE49-F238E27FC236}">
                <a16:creationId xmlns="" xmlns:a16="http://schemas.microsoft.com/office/drawing/2014/main" id="{14A338FA-5633-46AF-B884-D28B643E98AB}"/>
              </a:ext>
            </a:extLst>
          </p:cNvPr>
          <p:cNvSpPr>
            <a:spLocks noChangeArrowheads="1"/>
          </p:cNvSpPr>
          <p:nvPr/>
        </p:nvSpPr>
        <p:spPr bwMode="auto">
          <a:xfrm>
            <a:off x="1893094" y="1877616"/>
            <a:ext cx="17145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solidFill>
                  <a:schemeClr val="accent1"/>
                </a:solidFill>
                <a:latin typeface="Eurostile"/>
                <a:ea typeface="Eurostile"/>
                <a:cs typeface="Eurostile"/>
              </a:rPr>
              <a:t>It IS……</a:t>
            </a:r>
            <a:r>
              <a:rPr lang="en-US" altLang="en-US" sz="2400" i="1">
                <a:solidFill>
                  <a:schemeClr val="accent1"/>
                </a:solidFill>
                <a:latin typeface="Eurostile"/>
                <a:ea typeface="Eurostile"/>
                <a:cs typeface="Eurostile"/>
              </a:rPr>
              <a:t> </a:t>
            </a:r>
          </a:p>
        </p:txBody>
      </p:sp>
      <p:sp>
        <p:nvSpPr>
          <p:cNvPr id="7" name="Rectangle 8">
            <a:extLst>
              <a:ext uri="{FF2B5EF4-FFF2-40B4-BE49-F238E27FC236}">
                <a16:creationId xmlns="" xmlns:a16="http://schemas.microsoft.com/office/drawing/2014/main" id="{CA0DDEE2-6A48-4895-A990-64453FCCA9E5}"/>
              </a:ext>
            </a:extLst>
          </p:cNvPr>
          <p:cNvSpPr>
            <a:spLocks noChangeArrowheads="1"/>
          </p:cNvSpPr>
          <p:nvPr/>
        </p:nvSpPr>
        <p:spPr bwMode="auto">
          <a:xfrm>
            <a:off x="5564982" y="3203972"/>
            <a:ext cx="228361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solidFill>
                  <a:srgbClr val="800000"/>
                </a:solidFill>
                <a:latin typeface="Eurostile"/>
                <a:ea typeface="Eurostile"/>
                <a:cs typeface="Eurostile"/>
              </a:rPr>
              <a:t>…more than faster reporting</a:t>
            </a:r>
          </a:p>
        </p:txBody>
      </p:sp>
      <p:pic>
        <p:nvPicPr>
          <p:cNvPr id="8" name="Picture 23" descr="charts copy">
            <a:extLst>
              <a:ext uri="{FF2B5EF4-FFF2-40B4-BE49-F238E27FC236}">
                <a16:creationId xmlns="" xmlns:a16="http://schemas.microsoft.com/office/drawing/2014/main" id="{1A10CE96-6047-4BD6-8E6F-76A7924406D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1877616"/>
            <a:ext cx="4724400"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 xmlns:a16="http://schemas.microsoft.com/office/drawing/2014/main" id="{FFE5BF97-31AA-437C-8B95-E84D87D8E7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1" name="Rectangle 10"/>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err="1">
                <a:solidFill>
                  <a:schemeClr val="tx1"/>
                </a:solidFill>
              </a:rPr>
              <a:t>Computer_Engineering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4100215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50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nodeType="afterGroup">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8" descr="Search">
            <a:extLst>
              <a:ext uri="{FF2B5EF4-FFF2-40B4-BE49-F238E27FC236}">
                <a16:creationId xmlns="" xmlns:a16="http://schemas.microsoft.com/office/drawing/2014/main" id="{BCC49451-B2FF-4509-A560-BFDB532BC86A}"/>
              </a:ext>
            </a:extLst>
          </p:cNvPr>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1143000" y="1730950"/>
            <a:ext cx="6858000" cy="1448738"/>
          </a:xfrm>
          <a:prstGeom prst="rect">
            <a:avLst/>
          </a:prstGeom>
          <a:noFill/>
        </p:spPr>
      </p:pic>
      <p:sp>
        <p:nvSpPr>
          <p:cNvPr id="6" name="Rectangle 4">
            <a:extLst>
              <a:ext uri="{FF2B5EF4-FFF2-40B4-BE49-F238E27FC236}">
                <a16:creationId xmlns="" xmlns:a16="http://schemas.microsoft.com/office/drawing/2014/main" id="{F877E206-BAF9-4B97-B245-34F2812718C0}"/>
              </a:ext>
            </a:extLst>
          </p:cNvPr>
          <p:cNvSpPr>
            <a:spLocks noGrp="1" noChangeArrowheads="1"/>
          </p:cNvSpPr>
          <p:nvPr>
            <p:ph type="title"/>
          </p:nvPr>
        </p:nvSpPr>
        <p:spPr>
          <a:xfrm>
            <a:off x="1578769" y="609600"/>
            <a:ext cx="6380560" cy="494110"/>
          </a:xfrm>
        </p:spPr>
        <p:txBody>
          <a:bodyPr rtlCol="0">
            <a:normAutofit fontScale="90000"/>
          </a:bodyPr>
          <a:lstStyle/>
          <a:p>
            <a:pPr>
              <a:defRPr/>
            </a:pPr>
            <a:r>
              <a:rPr lang="en-US" sz="3675" b="1" dirty="0">
                <a:solidFill>
                  <a:srgbClr val="005386"/>
                </a:solidFill>
                <a:latin typeface="Eurostile"/>
                <a:cs typeface="Eurostile"/>
              </a:rPr>
              <a:t>Justify BI</a:t>
            </a:r>
            <a:br>
              <a:rPr lang="en-US" sz="3675" b="1" dirty="0">
                <a:solidFill>
                  <a:srgbClr val="005386"/>
                </a:solidFill>
                <a:latin typeface="Eurostile"/>
                <a:cs typeface="Eurostile"/>
              </a:rPr>
            </a:br>
            <a:r>
              <a:rPr lang="en-US" sz="2325" b="1" dirty="0">
                <a:solidFill>
                  <a:srgbClr val="800000"/>
                </a:solidFill>
                <a:latin typeface="Eurostile"/>
                <a:cs typeface="Eurostile"/>
              </a:rPr>
              <a:t>It’s ALL about profitability </a:t>
            </a:r>
          </a:p>
        </p:txBody>
      </p:sp>
      <p:sp>
        <p:nvSpPr>
          <p:cNvPr id="7" name="Text Box 13">
            <a:extLst>
              <a:ext uri="{FF2B5EF4-FFF2-40B4-BE49-F238E27FC236}">
                <a16:creationId xmlns="" xmlns:a16="http://schemas.microsoft.com/office/drawing/2014/main" id="{99EF8252-8868-4E1E-B90F-5498E7EB3EBC}"/>
              </a:ext>
            </a:extLst>
          </p:cNvPr>
          <p:cNvSpPr txBox="1">
            <a:spLocks noChangeArrowheads="1"/>
          </p:cNvSpPr>
          <p:nvPr/>
        </p:nvSpPr>
        <p:spPr bwMode="auto">
          <a:xfrm>
            <a:off x="1720454" y="3080148"/>
            <a:ext cx="888385" cy="549381"/>
          </a:xfrm>
          <a:prstGeom prst="rect">
            <a:avLst/>
          </a:prstGeom>
          <a:noFill/>
          <a:ln>
            <a:noFill/>
          </a:ln>
          <a:extLst/>
        </p:spPr>
        <p:txBody>
          <a:bodyPr wrap="none">
            <a:spAutoFit/>
          </a:bodyPr>
          <a:lstStyle>
            <a:lvl1pPr eaLnBrk="0" hangingPunct="0">
              <a:defRPr sz="2400">
                <a:solidFill>
                  <a:srgbClr val="4D4D4D"/>
                </a:solidFill>
                <a:latin typeface="Arial Narrow" pitchFamily="34" charset="0"/>
              </a:defRPr>
            </a:lvl1pPr>
            <a:lvl2pPr marL="742950" indent="-285750" eaLnBrk="0" hangingPunct="0">
              <a:defRPr sz="2400">
                <a:solidFill>
                  <a:srgbClr val="4D4D4D"/>
                </a:solidFill>
                <a:latin typeface="Arial Narrow" pitchFamily="34" charset="0"/>
              </a:defRPr>
            </a:lvl2pPr>
            <a:lvl3pPr marL="1143000" indent="-228600" eaLnBrk="0" hangingPunct="0">
              <a:defRPr sz="2400">
                <a:solidFill>
                  <a:srgbClr val="4D4D4D"/>
                </a:solidFill>
                <a:latin typeface="Arial Narrow" pitchFamily="34" charset="0"/>
              </a:defRPr>
            </a:lvl3pPr>
            <a:lvl4pPr marL="1600200" indent="-228600" eaLnBrk="0" hangingPunct="0">
              <a:defRPr sz="2400">
                <a:solidFill>
                  <a:srgbClr val="4D4D4D"/>
                </a:solidFill>
                <a:latin typeface="Arial Narrow" pitchFamily="34" charset="0"/>
              </a:defRPr>
            </a:lvl4pPr>
            <a:lvl5pPr marL="2057400" indent="-228600" eaLnBrk="0" hangingPunct="0">
              <a:defRPr sz="2400">
                <a:solidFill>
                  <a:srgbClr val="4D4D4D"/>
                </a:solidFill>
                <a:latin typeface="Arial Narrow" pitchFamily="34" charset="0"/>
              </a:defRPr>
            </a:lvl5pPr>
            <a:lvl6pPr marL="2514600" indent="-228600" algn="ctr" eaLnBrk="0" fontAlgn="base" hangingPunct="0">
              <a:spcBef>
                <a:spcPct val="0"/>
              </a:spcBef>
              <a:spcAft>
                <a:spcPct val="0"/>
              </a:spcAft>
              <a:defRPr sz="2400">
                <a:solidFill>
                  <a:srgbClr val="4D4D4D"/>
                </a:solidFill>
                <a:latin typeface="Arial Narrow" pitchFamily="34" charset="0"/>
              </a:defRPr>
            </a:lvl6pPr>
            <a:lvl7pPr marL="2971800" indent="-228600" algn="ctr" eaLnBrk="0" fontAlgn="base" hangingPunct="0">
              <a:spcBef>
                <a:spcPct val="0"/>
              </a:spcBef>
              <a:spcAft>
                <a:spcPct val="0"/>
              </a:spcAft>
              <a:defRPr sz="2400">
                <a:solidFill>
                  <a:srgbClr val="4D4D4D"/>
                </a:solidFill>
                <a:latin typeface="Arial Narrow" pitchFamily="34" charset="0"/>
              </a:defRPr>
            </a:lvl7pPr>
            <a:lvl8pPr marL="3429000" indent="-228600" algn="ctr" eaLnBrk="0" fontAlgn="base" hangingPunct="0">
              <a:spcBef>
                <a:spcPct val="0"/>
              </a:spcBef>
              <a:spcAft>
                <a:spcPct val="0"/>
              </a:spcAft>
              <a:defRPr sz="2400">
                <a:solidFill>
                  <a:srgbClr val="4D4D4D"/>
                </a:solidFill>
                <a:latin typeface="Arial Narrow" pitchFamily="34" charset="0"/>
              </a:defRPr>
            </a:lvl8pPr>
            <a:lvl9pPr marL="3886200" indent="-228600" algn="ctr" eaLnBrk="0" fontAlgn="base" hangingPunct="0">
              <a:spcBef>
                <a:spcPct val="0"/>
              </a:spcBef>
              <a:spcAft>
                <a:spcPct val="0"/>
              </a:spcAft>
              <a:defRPr sz="2400">
                <a:solidFill>
                  <a:srgbClr val="4D4D4D"/>
                </a:solidFill>
                <a:latin typeface="Arial Narrow" pitchFamily="34" charset="0"/>
              </a:defRPr>
            </a:lvl9pPr>
          </a:lstStyle>
          <a:p>
            <a:pPr eaLnBrk="1" hangingPunct="1">
              <a:lnSpc>
                <a:spcPct val="90000"/>
              </a:lnSpc>
              <a:defRPr/>
            </a:pPr>
            <a:r>
              <a:rPr lang="en-US" sz="1650" dirty="0">
                <a:solidFill>
                  <a:schemeClr val="accent6">
                    <a:lumMod val="10000"/>
                  </a:schemeClr>
                </a:solidFill>
                <a:latin typeface="Eurostile"/>
                <a:cs typeface="Eurostile"/>
              </a:rPr>
              <a:t>Increasing</a:t>
            </a:r>
            <a:br>
              <a:rPr lang="en-US" sz="1650" dirty="0">
                <a:solidFill>
                  <a:schemeClr val="accent6">
                    <a:lumMod val="10000"/>
                  </a:schemeClr>
                </a:solidFill>
                <a:latin typeface="Eurostile"/>
                <a:cs typeface="Eurostile"/>
              </a:rPr>
            </a:br>
            <a:r>
              <a:rPr lang="en-US" sz="1650" dirty="0">
                <a:solidFill>
                  <a:schemeClr val="accent6">
                    <a:lumMod val="10000"/>
                  </a:schemeClr>
                </a:solidFill>
                <a:latin typeface="Eurostile"/>
                <a:cs typeface="Eurostile"/>
              </a:rPr>
              <a:t>revenue</a:t>
            </a:r>
          </a:p>
        </p:txBody>
      </p:sp>
      <p:sp>
        <p:nvSpPr>
          <p:cNvPr id="8" name="Text Box 50">
            <a:extLst>
              <a:ext uri="{FF2B5EF4-FFF2-40B4-BE49-F238E27FC236}">
                <a16:creationId xmlns="" xmlns:a16="http://schemas.microsoft.com/office/drawing/2014/main" id="{7429A4A7-F403-4402-857B-08C1E44925B1}"/>
              </a:ext>
            </a:extLst>
          </p:cNvPr>
          <p:cNvSpPr txBox="1">
            <a:spLocks noChangeArrowheads="1"/>
          </p:cNvSpPr>
          <p:nvPr/>
        </p:nvSpPr>
        <p:spPr bwMode="auto">
          <a:xfrm>
            <a:off x="3350419" y="3080148"/>
            <a:ext cx="790601" cy="549381"/>
          </a:xfrm>
          <a:prstGeom prst="rect">
            <a:avLst/>
          </a:prstGeom>
          <a:noFill/>
          <a:ln>
            <a:noFill/>
          </a:ln>
          <a:extLst/>
        </p:spPr>
        <p:txBody>
          <a:bodyPr wrap="none">
            <a:spAutoFit/>
          </a:bodyPr>
          <a:lstStyle>
            <a:lvl1pPr eaLnBrk="0" hangingPunct="0">
              <a:defRPr sz="2400">
                <a:solidFill>
                  <a:srgbClr val="4D4D4D"/>
                </a:solidFill>
                <a:latin typeface="Arial Narrow" pitchFamily="34" charset="0"/>
              </a:defRPr>
            </a:lvl1pPr>
            <a:lvl2pPr marL="742950" indent="-285750" eaLnBrk="0" hangingPunct="0">
              <a:defRPr sz="2400">
                <a:solidFill>
                  <a:srgbClr val="4D4D4D"/>
                </a:solidFill>
                <a:latin typeface="Arial Narrow" pitchFamily="34" charset="0"/>
              </a:defRPr>
            </a:lvl2pPr>
            <a:lvl3pPr marL="1143000" indent="-228600" eaLnBrk="0" hangingPunct="0">
              <a:defRPr sz="2400">
                <a:solidFill>
                  <a:srgbClr val="4D4D4D"/>
                </a:solidFill>
                <a:latin typeface="Arial Narrow" pitchFamily="34" charset="0"/>
              </a:defRPr>
            </a:lvl3pPr>
            <a:lvl4pPr marL="1600200" indent="-228600" eaLnBrk="0" hangingPunct="0">
              <a:defRPr sz="2400">
                <a:solidFill>
                  <a:srgbClr val="4D4D4D"/>
                </a:solidFill>
                <a:latin typeface="Arial Narrow" pitchFamily="34" charset="0"/>
              </a:defRPr>
            </a:lvl4pPr>
            <a:lvl5pPr marL="2057400" indent="-228600" eaLnBrk="0" hangingPunct="0">
              <a:defRPr sz="2400">
                <a:solidFill>
                  <a:srgbClr val="4D4D4D"/>
                </a:solidFill>
                <a:latin typeface="Arial Narrow" pitchFamily="34" charset="0"/>
              </a:defRPr>
            </a:lvl5pPr>
            <a:lvl6pPr marL="2514600" indent="-228600" algn="ctr" eaLnBrk="0" fontAlgn="base" hangingPunct="0">
              <a:spcBef>
                <a:spcPct val="0"/>
              </a:spcBef>
              <a:spcAft>
                <a:spcPct val="0"/>
              </a:spcAft>
              <a:defRPr sz="2400">
                <a:solidFill>
                  <a:srgbClr val="4D4D4D"/>
                </a:solidFill>
                <a:latin typeface="Arial Narrow" pitchFamily="34" charset="0"/>
              </a:defRPr>
            </a:lvl6pPr>
            <a:lvl7pPr marL="2971800" indent="-228600" algn="ctr" eaLnBrk="0" fontAlgn="base" hangingPunct="0">
              <a:spcBef>
                <a:spcPct val="0"/>
              </a:spcBef>
              <a:spcAft>
                <a:spcPct val="0"/>
              </a:spcAft>
              <a:defRPr sz="2400">
                <a:solidFill>
                  <a:srgbClr val="4D4D4D"/>
                </a:solidFill>
                <a:latin typeface="Arial Narrow" pitchFamily="34" charset="0"/>
              </a:defRPr>
            </a:lvl7pPr>
            <a:lvl8pPr marL="3429000" indent="-228600" algn="ctr" eaLnBrk="0" fontAlgn="base" hangingPunct="0">
              <a:spcBef>
                <a:spcPct val="0"/>
              </a:spcBef>
              <a:spcAft>
                <a:spcPct val="0"/>
              </a:spcAft>
              <a:defRPr sz="2400">
                <a:solidFill>
                  <a:srgbClr val="4D4D4D"/>
                </a:solidFill>
                <a:latin typeface="Arial Narrow" pitchFamily="34" charset="0"/>
              </a:defRPr>
            </a:lvl8pPr>
            <a:lvl9pPr marL="3886200" indent="-228600" algn="ctr" eaLnBrk="0" fontAlgn="base" hangingPunct="0">
              <a:spcBef>
                <a:spcPct val="0"/>
              </a:spcBef>
              <a:spcAft>
                <a:spcPct val="0"/>
              </a:spcAft>
              <a:defRPr sz="2400">
                <a:solidFill>
                  <a:srgbClr val="4D4D4D"/>
                </a:solidFill>
                <a:latin typeface="Arial Narrow" pitchFamily="34" charset="0"/>
              </a:defRPr>
            </a:lvl9pPr>
          </a:lstStyle>
          <a:p>
            <a:pPr eaLnBrk="1" hangingPunct="1">
              <a:lnSpc>
                <a:spcPct val="90000"/>
              </a:lnSpc>
              <a:defRPr/>
            </a:pPr>
            <a:r>
              <a:rPr lang="en-US" sz="1650" dirty="0">
                <a:solidFill>
                  <a:schemeClr val="accent6">
                    <a:lumMod val="10000"/>
                  </a:schemeClr>
                </a:solidFill>
                <a:latin typeface="Eurostile"/>
                <a:cs typeface="Eurostile"/>
              </a:rPr>
              <a:t>Reducing</a:t>
            </a:r>
            <a:br>
              <a:rPr lang="en-US" sz="1650" dirty="0">
                <a:solidFill>
                  <a:schemeClr val="accent6">
                    <a:lumMod val="10000"/>
                  </a:schemeClr>
                </a:solidFill>
                <a:latin typeface="Eurostile"/>
                <a:cs typeface="Eurostile"/>
              </a:rPr>
            </a:br>
            <a:r>
              <a:rPr lang="en-US" sz="1650" dirty="0">
                <a:solidFill>
                  <a:schemeClr val="accent6">
                    <a:lumMod val="10000"/>
                  </a:schemeClr>
                </a:solidFill>
                <a:latin typeface="Eurostile"/>
                <a:cs typeface="Eurostile"/>
              </a:rPr>
              <a:t>Costs</a:t>
            </a:r>
          </a:p>
        </p:txBody>
      </p:sp>
      <p:sp>
        <p:nvSpPr>
          <p:cNvPr id="9" name="Text Box 59">
            <a:extLst>
              <a:ext uri="{FF2B5EF4-FFF2-40B4-BE49-F238E27FC236}">
                <a16:creationId xmlns="" xmlns:a16="http://schemas.microsoft.com/office/drawing/2014/main" id="{FFB05A68-E048-4FE3-9096-5241BA54B1A3}"/>
              </a:ext>
            </a:extLst>
          </p:cNvPr>
          <p:cNvSpPr txBox="1">
            <a:spLocks noChangeArrowheads="1"/>
          </p:cNvSpPr>
          <p:nvPr/>
        </p:nvSpPr>
        <p:spPr bwMode="auto">
          <a:xfrm>
            <a:off x="4876800" y="3080148"/>
            <a:ext cx="944489" cy="54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1650">
                <a:solidFill>
                  <a:srgbClr val="161616"/>
                </a:solidFill>
                <a:latin typeface="Eurostile"/>
                <a:ea typeface="Eurostile"/>
                <a:cs typeface="Eurostile"/>
              </a:rPr>
              <a:t>Improving</a:t>
            </a:r>
            <a:br>
              <a:rPr lang="en-US" altLang="en-US" sz="1650">
                <a:solidFill>
                  <a:srgbClr val="161616"/>
                </a:solidFill>
                <a:latin typeface="Eurostile"/>
                <a:ea typeface="Eurostile"/>
                <a:cs typeface="Eurostile"/>
              </a:rPr>
            </a:br>
            <a:r>
              <a:rPr lang="en-US" altLang="en-US" sz="1650">
                <a:solidFill>
                  <a:srgbClr val="161616"/>
                </a:solidFill>
                <a:latin typeface="Eurostile"/>
                <a:ea typeface="Eurostile"/>
                <a:cs typeface="Eurostile"/>
              </a:rPr>
              <a:t>Efficiencies</a:t>
            </a:r>
          </a:p>
        </p:txBody>
      </p:sp>
      <p:sp>
        <p:nvSpPr>
          <p:cNvPr id="10" name="Text Box 65">
            <a:extLst>
              <a:ext uri="{FF2B5EF4-FFF2-40B4-BE49-F238E27FC236}">
                <a16:creationId xmlns="" xmlns:a16="http://schemas.microsoft.com/office/drawing/2014/main" id="{233D9C07-8033-45F8-9A6E-16AD6F817877}"/>
              </a:ext>
            </a:extLst>
          </p:cNvPr>
          <p:cNvSpPr txBox="1">
            <a:spLocks noChangeArrowheads="1"/>
          </p:cNvSpPr>
          <p:nvPr/>
        </p:nvSpPr>
        <p:spPr bwMode="auto">
          <a:xfrm>
            <a:off x="6407944" y="3080148"/>
            <a:ext cx="1063112" cy="54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1650">
                <a:solidFill>
                  <a:srgbClr val="161616"/>
                </a:solidFill>
                <a:latin typeface="Eurostile"/>
                <a:ea typeface="Eurostile"/>
                <a:cs typeface="Eurostile"/>
              </a:rPr>
              <a:t>Better Asset </a:t>
            </a:r>
            <a:br>
              <a:rPr lang="en-US" altLang="en-US" sz="1650">
                <a:solidFill>
                  <a:srgbClr val="161616"/>
                </a:solidFill>
                <a:latin typeface="Eurostile"/>
                <a:ea typeface="Eurostile"/>
                <a:cs typeface="Eurostile"/>
              </a:rPr>
            </a:br>
            <a:r>
              <a:rPr lang="en-US" altLang="en-US" sz="1650">
                <a:solidFill>
                  <a:srgbClr val="161616"/>
                </a:solidFill>
                <a:latin typeface="Eurostile"/>
                <a:ea typeface="Eurostile"/>
                <a:cs typeface="Eurostile"/>
              </a:rPr>
              <a:t>Management</a:t>
            </a:r>
          </a:p>
        </p:txBody>
      </p:sp>
      <p:pic>
        <p:nvPicPr>
          <p:cNvPr id="11" name="Picture 60">
            <a:extLst>
              <a:ext uri="{FF2B5EF4-FFF2-40B4-BE49-F238E27FC236}">
                <a16:creationId xmlns="" xmlns:a16="http://schemas.microsoft.com/office/drawing/2014/main" id="{4DC50D5C-48A7-4DF0-8374-AAFEDA46CCC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8166" y="1704975"/>
            <a:ext cx="1397794" cy="1398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59">
            <a:extLst>
              <a:ext uri="{FF2B5EF4-FFF2-40B4-BE49-F238E27FC236}">
                <a16:creationId xmlns="" xmlns:a16="http://schemas.microsoft.com/office/drawing/2014/main" id="{05509F1E-B26D-4849-A744-5D06D8A5C3D1}"/>
              </a:ext>
            </a:extLst>
          </p:cNvPr>
          <p:cNvGrpSpPr>
            <a:grpSpLocks/>
          </p:cNvGrpSpPr>
          <p:nvPr/>
        </p:nvGrpSpPr>
        <p:grpSpPr bwMode="auto">
          <a:xfrm>
            <a:off x="6385323" y="1816894"/>
            <a:ext cx="1183481" cy="1177529"/>
            <a:chOff x="4403" y="1443"/>
            <a:chExt cx="994" cy="989"/>
          </a:xfrm>
        </p:grpSpPr>
        <p:sp>
          <p:nvSpPr>
            <p:cNvPr id="13" name="Oval 62">
              <a:extLst>
                <a:ext uri="{FF2B5EF4-FFF2-40B4-BE49-F238E27FC236}">
                  <a16:creationId xmlns="" xmlns:a16="http://schemas.microsoft.com/office/drawing/2014/main" id="{6C5221A5-A51D-418D-9B8F-F534B1401743}"/>
                </a:ext>
              </a:extLst>
            </p:cNvPr>
            <p:cNvSpPr>
              <a:spLocks noChangeArrowheads="1"/>
            </p:cNvSpPr>
            <p:nvPr/>
          </p:nvSpPr>
          <p:spPr bwMode="gray">
            <a:xfrm>
              <a:off x="4403" y="1443"/>
              <a:ext cx="994" cy="989"/>
            </a:xfrm>
            <a:prstGeom prst="ellipse">
              <a:avLst/>
            </a:prstGeom>
            <a:solidFill>
              <a:schemeClr val="accent6">
                <a:lumMod val="50000"/>
              </a:schemeClr>
            </a:solidFill>
            <a:ln>
              <a:noFill/>
            </a:ln>
            <a:extLst/>
          </p:spPr>
          <p:txBody>
            <a:bodyPr wrap="none" anchor="ctr"/>
            <a:lstStyle/>
            <a:p>
              <a:pPr>
                <a:defRPr/>
              </a:pPr>
              <a:endParaRPr lang="en-US" sz="1050">
                <a:latin typeface="Eurostile"/>
                <a:cs typeface="Eurostile"/>
              </a:endParaRPr>
            </a:p>
          </p:txBody>
        </p:sp>
        <p:grpSp>
          <p:nvGrpSpPr>
            <p:cNvPr id="10273" name="Group 83">
              <a:extLst>
                <a:ext uri="{FF2B5EF4-FFF2-40B4-BE49-F238E27FC236}">
                  <a16:creationId xmlns="" xmlns:a16="http://schemas.microsoft.com/office/drawing/2014/main" id="{FE1B651C-E71B-4EDB-8496-EC3C27482B19}"/>
                </a:ext>
              </a:extLst>
            </p:cNvPr>
            <p:cNvGrpSpPr>
              <a:grpSpLocks/>
            </p:cNvGrpSpPr>
            <p:nvPr/>
          </p:nvGrpSpPr>
          <p:grpSpPr bwMode="auto">
            <a:xfrm>
              <a:off x="4700" y="1658"/>
              <a:ext cx="400" cy="610"/>
              <a:chOff x="4692" y="1628"/>
              <a:chExt cx="418" cy="636"/>
            </a:xfrm>
          </p:grpSpPr>
          <p:sp>
            <p:nvSpPr>
              <p:cNvPr id="10274" name="Freeform 79">
                <a:extLst>
                  <a:ext uri="{FF2B5EF4-FFF2-40B4-BE49-F238E27FC236}">
                    <a16:creationId xmlns="" xmlns:a16="http://schemas.microsoft.com/office/drawing/2014/main" id="{B2F92AE2-70C0-43ED-8B75-F046B9E54E2C}"/>
                  </a:ext>
                </a:extLst>
              </p:cNvPr>
              <p:cNvSpPr>
                <a:spLocks/>
              </p:cNvSpPr>
              <p:nvPr/>
            </p:nvSpPr>
            <p:spPr bwMode="auto">
              <a:xfrm>
                <a:off x="4794" y="2115"/>
                <a:ext cx="218" cy="51"/>
              </a:xfrm>
              <a:custGeom>
                <a:avLst/>
                <a:gdLst>
                  <a:gd name="T0" fmla="*/ 0 w 51"/>
                  <a:gd name="T1" fmla="*/ 2147483647 h 12"/>
                  <a:gd name="T2" fmla="*/ 2147483647 w 51"/>
                  <a:gd name="T3" fmla="*/ 2147483647 h 12"/>
                  <a:gd name="T4" fmla="*/ 2147483647 w 51"/>
                  <a:gd name="T5" fmla="*/ 2147483647 h 12"/>
                  <a:gd name="T6" fmla="*/ 2147483647 w 51"/>
                  <a:gd name="T7" fmla="*/ 0 h 12"/>
                  <a:gd name="T8" fmla="*/ 2147483647 w 51"/>
                  <a:gd name="T9" fmla="*/ 2147483647 h 12"/>
                  <a:gd name="T10" fmla="*/ 2147483647 w 51"/>
                  <a:gd name="T11" fmla="*/ 2147483647 h 12"/>
                  <a:gd name="T12" fmla="*/ 2147483647 w 51"/>
                  <a:gd name="T13" fmla="*/ 2147483647 h 12"/>
                  <a:gd name="T14" fmla="*/ 2147483647 w 51"/>
                  <a:gd name="T15" fmla="*/ 2147483647 h 12"/>
                  <a:gd name="T16" fmla="*/ 2147483647 w 51"/>
                  <a:gd name="T17" fmla="*/ 2147483647 h 12"/>
                  <a:gd name="T18" fmla="*/ 2147483647 w 51"/>
                  <a:gd name="T19" fmla="*/ 2147483647 h 12"/>
                  <a:gd name="T20" fmla="*/ 2147483647 w 51"/>
                  <a:gd name="T21" fmla="*/ 2147483647 h 12"/>
                  <a:gd name="T22" fmla="*/ 0 w 51"/>
                  <a:gd name="T23" fmla="*/ 2147483647 h 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1"/>
                  <a:gd name="T37" fmla="*/ 0 h 12"/>
                  <a:gd name="T38" fmla="*/ 51 w 51"/>
                  <a:gd name="T39" fmla="*/ 12 h 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1" h="12">
                    <a:moveTo>
                      <a:pt x="0" y="9"/>
                    </a:moveTo>
                    <a:cubicBezTo>
                      <a:pt x="0" y="7"/>
                      <a:pt x="1" y="5"/>
                      <a:pt x="3" y="5"/>
                    </a:cubicBezTo>
                    <a:cubicBezTo>
                      <a:pt x="3" y="5"/>
                      <a:pt x="3" y="5"/>
                      <a:pt x="3" y="5"/>
                    </a:cubicBezTo>
                    <a:cubicBezTo>
                      <a:pt x="47" y="0"/>
                      <a:pt x="47" y="0"/>
                      <a:pt x="47" y="0"/>
                    </a:cubicBezTo>
                    <a:cubicBezTo>
                      <a:pt x="48" y="0"/>
                      <a:pt x="50" y="1"/>
                      <a:pt x="50" y="3"/>
                    </a:cubicBezTo>
                    <a:cubicBezTo>
                      <a:pt x="50" y="3"/>
                      <a:pt x="50" y="3"/>
                      <a:pt x="50" y="3"/>
                    </a:cubicBezTo>
                    <a:cubicBezTo>
                      <a:pt x="51" y="5"/>
                      <a:pt x="49" y="7"/>
                      <a:pt x="47" y="7"/>
                    </a:cubicBezTo>
                    <a:cubicBezTo>
                      <a:pt x="47" y="7"/>
                      <a:pt x="47" y="7"/>
                      <a:pt x="47" y="7"/>
                    </a:cubicBezTo>
                    <a:cubicBezTo>
                      <a:pt x="4" y="12"/>
                      <a:pt x="4" y="12"/>
                      <a:pt x="4" y="12"/>
                    </a:cubicBezTo>
                    <a:cubicBezTo>
                      <a:pt x="3" y="12"/>
                      <a:pt x="3" y="12"/>
                      <a:pt x="3" y="12"/>
                    </a:cubicBezTo>
                    <a:cubicBezTo>
                      <a:pt x="3" y="12"/>
                      <a:pt x="3" y="12"/>
                      <a:pt x="3" y="12"/>
                    </a:cubicBezTo>
                    <a:cubicBezTo>
                      <a:pt x="1" y="12"/>
                      <a:pt x="0" y="11"/>
                      <a:pt x="0" y="9"/>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050">
                  <a:latin typeface="Eurostile"/>
                  <a:ea typeface="Eurostile"/>
                  <a:cs typeface="Eurostile"/>
                </a:endParaRPr>
              </a:p>
            </p:txBody>
          </p:sp>
          <p:sp>
            <p:nvSpPr>
              <p:cNvPr id="10275" name="Freeform 80">
                <a:extLst>
                  <a:ext uri="{FF2B5EF4-FFF2-40B4-BE49-F238E27FC236}">
                    <a16:creationId xmlns="" xmlns:a16="http://schemas.microsoft.com/office/drawing/2014/main" id="{142DCC38-7234-4067-B400-50CD96E5A772}"/>
                  </a:ext>
                </a:extLst>
              </p:cNvPr>
              <p:cNvSpPr>
                <a:spLocks/>
              </p:cNvSpPr>
              <p:nvPr/>
            </p:nvSpPr>
            <p:spPr bwMode="auto">
              <a:xfrm>
                <a:off x="4794" y="2166"/>
                <a:ext cx="218" cy="51"/>
              </a:xfrm>
              <a:custGeom>
                <a:avLst/>
                <a:gdLst>
                  <a:gd name="T0" fmla="*/ 0 w 51"/>
                  <a:gd name="T1" fmla="*/ 2147483647 h 12"/>
                  <a:gd name="T2" fmla="*/ 2147483647 w 51"/>
                  <a:gd name="T3" fmla="*/ 2147483647 h 12"/>
                  <a:gd name="T4" fmla="*/ 2147483647 w 51"/>
                  <a:gd name="T5" fmla="*/ 2147483647 h 12"/>
                  <a:gd name="T6" fmla="*/ 2147483647 w 51"/>
                  <a:gd name="T7" fmla="*/ 0 h 12"/>
                  <a:gd name="T8" fmla="*/ 2147483647 w 51"/>
                  <a:gd name="T9" fmla="*/ 2147483647 h 12"/>
                  <a:gd name="T10" fmla="*/ 2147483647 w 51"/>
                  <a:gd name="T11" fmla="*/ 2147483647 h 12"/>
                  <a:gd name="T12" fmla="*/ 2147483647 w 51"/>
                  <a:gd name="T13" fmla="*/ 2147483647 h 12"/>
                  <a:gd name="T14" fmla="*/ 2147483647 w 51"/>
                  <a:gd name="T15" fmla="*/ 2147483647 h 12"/>
                  <a:gd name="T16" fmla="*/ 2147483647 w 51"/>
                  <a:gd name="T17" fmla="*/ 2147483647 h 12"/>
                  <a:gd name="T18" fmla="*/ 2147483647 w 51"/>
                  <a:gd name="T19" fmla="*/ 2147483647 h 12"/>
                  <a:gd name="T20" fmla="*/ 2147483647 w 51"/>
                  <a:gd name="T21" fmla="*/ 2147483647 h 12"/>
                  <a:gd name="T22" fmla="*/ 0 w 51"/>
                  <a:gd name="T23" fmla="*/ 2147483647 h 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1"/>
                  <a:gd name="T37" fmla="*/ 0 h 12"/>
                  <a:gd name="T38" fmla="*/ 51 w 51"/>
                  <a:gd name="T39" fmla="*/ 12 h 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1" h="12">
                    <a:moveTo>
                      <a:pt x="0" y="9"/>
                    </a:moveTo>
                    <a:cubicBezTo>
                      <a:pt x="0" y="7"/>
                      <a:pt x="1" y="5"/>
                      <a:pt x="3" y="5"/>
                    </a:cubicBezTo>
                    <a:cubicBezTo>
                      <a:pt x="3" y="5"/>
                      <a:pt x="3" y="5"/>
                      <a:pt x="3" y="5"/>
                    </a:cubicBezTo>
                    <a:cubicBezTo>
                      <a:pt x="47" y="0"/>
                      <a:pt x="47" y="0"/>
                      <a:pt x="47" y="0"/>
                    </a:cubicBezTo>
                    <a:cubicBezTo>
                      <a:pt x="48" y="0"/>
                      <a:pt x="50" y="1"/>
                      <a:pt x="50" y="3"/>
                    </a:cubicBezTo>
                    <a:cubicBezTo>
                      <a:pt x="50" y="3"/>
                      <a:pt x="50" y="3"/>
                      <a:pt x="50" y="3"/>
                    </a:cubicBezTo>
                    <a:cubicBezTo>
                      <a:pt x="51" y="5"/>
                      <a:pt x="49" y="7"/>
                      <a:pt x="47" y="7"/>
                    </a:cubicBezTo>
                    <a:cubicBezTo>
                      <a:pt x="47" y="7"/>
                      <a:pt x="47" y="7"/>
                      <a:pt x="47" y="7"/>
                    </a:cubicBezTo>
                    <a:cubicBezTo>
                      <a:pt x="4" y="12"/>
                      <a:pt x="4" y="12"/>
                      <a:pt x="4" y="12"/>
                    </a:cubicBezTo>
                    <a:cubicBezTo>
                      <a:pt x="3" y="12"/>
                      <a:pt x="3" y="12"/>
                      <a:pt x="3" y="12"/>
                    </a:cubicBezTo>
                    <a:cubicBezTo>
                      <a:pt x="3" y="12"/>
                      <a:pt x="3" y="12"/>
                      <a:pt x="3" y="12"/>
                    </a:cubicBezTo>
                    <a:cubicBezTo>
                      <a:pt x="1" y="12"/>
                      <a:pt x="0" y="11"/>
                      <a:pt x="0" y="9"/>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050">
                  <a:latin typeface="Eurostile"/>
                  <a:ea typeface="Eurostile"/>
                  <a:cs typeface="Eurostile"/>
                </a:endParaRPr>
              </a:p>
            </p:txBody>
          </p:sp>
          <p:sp>
            <p:nvSpPr>
              <p:cNvPr id="10276" name="Freeform 81">
                <a:extLst>
                  <a:ext uri="{FF2B5EF4-FFF2-40B4-BE49-F238E27FC236}">
                    <a16:creationId xmlns="" xmlns:a16="http://schemas.microsoft.com/office/drawing/2014/main" id="{0A66D3FC-8ACC-4A6D-8B59-BD73BE5D4B53}"/>
                  </a:ext>
                </a:extLst>
              </p:cNvPr>
              <p:cNvSpPr>
                <a:spLocks/>
              </p:cNvSpPr>
              <p:nvPr/>
            </p:nvSpPr>
            <p:spPr bwMode="auto">
              <a:xfrm>
                <a:off x="4828" y="2221"/>
                <a:ext cx="146" cy="43"/>
              </a:xfrm>
              <a:custGeom>
                <a:avLst/>
                <a:gdLst>
                  <a:gd name="T0" fmla="*/ 0 w 34"/>
                  <a:gd name="T1" fmla="*/ 2147483647 h 10"/>
                  <a:gd name="T2" fmla="*/ 2147483647 w 34"/>
                  <a:gd name="T3" fmla="*/ 2147483647 h 10"/>
                  <a:gd name="T4" fmla="*/ 2147483647 w 34"/>
                  <a:gd name="T5" fmla="*/ 2147483647 h 10"/>
                  <a:gd name="T6" fmla="*/ 2147483647 w 34"/>
                  <a:gd name="T7" fmla="*/ 0 h 10"/>
                  <a:gd name="T8" fmla="*/ 2147483647 w 34"/>
                  <a:gd name="T9" fmla="*/ 2147483647 h 10"/>
                  <a:gd name="T10" fmla="*/ 2147483647 w 34"/>
                  <a:gd name="T11" fmla="*/ 2147483647 h 10"/>
                  <a:gd name="T12" fmla="*/ 2147483647 w 34"/>
                  <a:gd name="T13" fmla="*/ 2147483647 h 10"/>
                  <a:gd name="T14" fmla="*/ 2147483647 w 34"/>
                  <a:gd name="T15" fmla="*/ 2147483647 h 10"/>
                  <a:gd name="T16" fmla="*/ 2147483647 w 34"/>
                  <a:gd name="T17" fmla="*/ 2147483647 h 10"/>
                  <a:gd name="T18" fmla="*/ 2147483647 w 34"/>
                  <a:gd name="T19" fmla="*/ 2147483647 h 10"/>
                  <a:gd name="T20" fmla="*/ 2147483647 w 34"/>
                  <a:gd name="T21" fmla="*/ 2147483647 h 10"/>
                  <a:gd name="T22" fmla="*/ 0 w 34"/>
                  <a:gd name="T23" fmla="*/ 2147483647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
                  <a:gd name="T37" fmla="*/ 0 h 10"/>
                  <a:gd name="T38" fmla="*/ 34 w 34"/>
                  <a:gd name="T39" fmla="*/ 10 h 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 h="10">
                    <a:moveTo>
                      <a:pt x="0" y="7"/>
                    </a:moveTo>
                    <a:cubicBezTo>
                      <a:pt x="0" y="5"/>
                      <a:pt x="1" y="3"/>
                      <a:pt x="3" y="3"/>
                    </a:cubicBezTo>
                    <a:cubicBezTo>
                      <a:pt x="3" y="3"/>
                      <a:pt x="3" y="3"/>
                      <a:pt x="3" y="3"/>
                    </a:cubicBezTo>
                    <a:cubicBezTo>
                      <a:pt x="30" y="0"/>
                      <a:pt x="30" y="0"/>
                      <a:pt x="30" y="0"/>
                    </a:cubicBezTo>
                    <a:cubicBezTo>
                      <a:pt x="32" y="0"/>
                      <a:pt x="34" y="1"/>
                      <a:pt x="34" y="3"/>
                    </a:cubicBezTo>
                    <a:cubicBezTo>
                      <a:pt x="34" y="3"/>
                      <a:pt x="34" y="3"/>
                      <a:pt x="34" y="3"/>
                    </a:cubicBezTo>
                    <a:cubicBezTo>
                      <a:pt x="34" y="5"/>
                      <a:pt x="33" y="7"/>
                      <a:pt x="31" y="7"/>
                    </a:cubicBezTo>
                    <a:cubicBezTo>
                      <a:pt x="31" y="7"/>
                      <a:pt x="31" y="7"/>
                      <a:pt x="31" y="7"/>
                    </a:cubicBezTo>
                    <a:cubicBezTo>
                      <a:pt x="4" y="10"/>
                      <a:pt x="4" y="10"/>
                      <a:pt x="4" y="10"/>
                    </a:cubicBezTo>
                    <a:cubicBezTo>
                      <a:pt x="4" y="10"/>
                      <a:pt x="4" y="10"/>
                      <a:pt x="4" y="10"/>
                    </a:cubicBezTo>
                    <a:cubicBezTo>
                      <a:pt x="4" y="10"/>
                      <a:pt x="4" y="10"/>
                      <a:pt x="4" y="10"/>
                    </a:cubicBezTo>
                    <a:cubicBezTo>
                      <a:pt x="2" y="10"/>
                      <a:pt x="1" y="9"/>
                      <a:pt x="0" y="7"/>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050">
                  <a:latin typeface="Eurostile"/>
                  <a:ea typeface="Eurostile"/>
                  <a:cs typeface="Eurostile"/>
                </a:endParaRPr>
              </a:p>
            </p:txBody>
          </p:sp>
          <p:sp>
            <p:nvSpPr>
              <p:cNvPr id="10277" name="Freeform 82">
                <a:extLst>
                  <a:ext uri="{FF2B5EF4-FFF2-40B4-BE49-F238E27FC236}">
                    <a16:creationId xmlns="" xmlns:a16="http://schemas.microsoft.com/office/drawing/2014/main" id="{F7A4A89D-E82A-4EC3-AFBB-6CA0BF89F0DD}"/>
                  </a:ext>
                </a:extLst>
              </p:cNvPr>
              <p:cNvSpPr>
                <a:spLocks noEditPoints="1"/>
              </p:cNvSpPr>
              <p:nvPr/>
            </p:nvSpPr>
            <p:spPr bwMode="auto">
              <a:xfrm>
                <a:off x="4692" y="1628"/>
                <a:ext cx="418" cy="483"/>
              </a:xfrm>
              <a:custGeom>
                <a:avLst/>
                <a:gdLst>
                  <a:gd name="T0" fmla="*/ 2147483647 w 98"/>
                  <a:gd name="T1" fmla="*/ 0 h 114"/>
                  <a:gd name="T2" fmla="*/ 0 w 98"/>
                  <a:gd name="T3" fmla="*/ 2147483647 h 114"/>
                  <a:gd name="T4" fmla="*/ 2147483647 w 98"/>
                  <a:gd name="T5" fmla="*/ 2147483647 h 114"/>
                  <a:gd name="T6" fmla="*/ 2147483647 w 98"/>
                  <a:gd name="T7" fmla="*/ 2147483647 h 114"/>
                  <a:gd name="T8" fmla="*/ 2147483647 w 98"/>
                  <a:gd name="T9" fmla="*/ 2147483647 h 114"/>
                  <a:gd name="T10" fmla="*/ 2147483647 w 98"/>
                  <a:gd name="T11" fmla="*/ 2147483647 h 114"/>
                  <a:gd name="T12" fmla="*/ 2147483647 w 98"/>
                  <a:gd name="T13" fmla="*/ 2147483647 h 114"/>
                  <a:gd name="T14" fmla="*/ 2147483647 w 98"/>
                  <a:gd name="T15" fmla="*/ 2147483647 h 114"/>
                  <a:gd name="T16" fmla="*/ 2147483647 w 98"/>
                  <a:gd name="T17" fmla="*/ 2147483647 h 114"/>
                  <a:gd name="T18" fmla="*/ 2147483647 w 98"/>
                  <a:gd name="T19" fmla="*/ 2147483647 h 114"/>
                  <a:gd name="T20" fmla="*/ 2147483647 w 98"/>
                  <a:gd name="T21" fmla="*/ 2147483647 h 114"/>
                  <a:gd name="T22" fmla="*/ 2147483647 w 98"/>
                  <a:gd name="T23" fmla="*/ 0 h 114"/>
                  <a:gd name="T24" fmla="*/ 2147483647 w 98"/>
                  <a:gd name="T25" fmla="*/ 2147483647 h 114"/>
                  <a:gd name="T26" fmla="*/ 2147483647 w 98"/>
                  <a:gd name="T27" fmla="*/ 2147483647 h 114"/>
                  <a:gd name="T28" fmla="*/ 2147483647 w 98"/>
                  <a:gd name="T29" fmla="*/ 2147483647 h 114"/>
                  <a:gd name="T30" fmla="*/ 2147483647 w 98"/>
                  <a:gd name="T31" fmla="*/ 2147483647 h 114"/>
                  <a:gd name="T32" fmla="*/ 2147483647 w 98"/>
                  <a:gd name="T33" fmla="*/ 2147483647 h 114"/>
                  <a:gd name="T34" fmla="*/ 2147483647 w 98"/>
                  <a:gd name="T35" fmla="*/ 2147483647 h 114"/>
                  <a:gd name="T36" fmla="*/ 2147483647 w 98"/>
                  <a:gd name="T37" fmla="*/ 2147483647 h 114"/>
                  <a:gd name="T38" fmla="*/ 2147483647 w 98"/>
                  <a:gd name="T39" fmla="*/ 2147483647 h 1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8"/>
                  <a:gd name="T61" fmla="*/ 0 h 114"/>
                  <a:gd name="T62" fmla="*/ 98 w 98"/>
                  <a:gd name="T63" fmla="*/ 114 h 1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8" h="114">
                    <a:moveTo>
                      <a:pt x="49" y="0"/>
                    </a:moveTo>
                    <a:cubicBezTo>
                      <a:pt x="22" y="0"/>
                      <a:pt x="0" y="22"/>
                      <a:pt x="0" y="49"/>
                    </a:cubicBezTo>
                    <a:cubicBezTo>
                      <a:pt x="0" y="67"/>
                      <a:pt x="16" y="84"/>
                      <a:pt x="16" y="84"/>
                    </a:cubicBezTo>
                    <a:cubicBezTo>
                      <a:pt x="20" y="88"/>
                      <a:pt x="24" y="96"/>
                      <a:pt x="24" y="102"/>
                    </a:cubicBezTo>
                    <a:cubicBezTo>
                      <a:pt x="24" y="103"/>
                      <a:pt x="24" y="103"/>
                      <a:pt x="24" y="103"/>
                    </a:cubicBezTo>
                    <a:cubicBezTo>
                      <a:pt x="24" y="109"/>
                      <a:pt x="29" y="114"/>
                      <a:pt x="34" y="114"/>
                    </a:cubicBezTo>
                    <a:cubicBezTo>
                      <a:pt x="64" y="114"/>
                      <a:pt x="64" y="114"/>
                      <a:pt x="64" y="114"/>
                    </a:cubicBezTo>
                    <a:cubicBezTo>
                      <a:pt x="69" y="114"/>
                      <a:pt x="74" y="109"/>
                      <a:pt x="74" y="103"/>
                    </a:cubicBezTo>
                    <a:cubicBezTo>
                      <a:pt x="74" y="102"/>
                      <a:pt x="74" y="102"/>
                      <a:pt x="74" y="102"/>
                    </a:cubicBezTo>
                    <a:cubicBezTo>
                      <a:pt x="74" y="96"/>
                      <a:pt x="78" y="88"/>
                      <a:pt x="82" y="84"/>
                    </a:cubicBezTo>
                    <a:cubicBezTo>
                      <a:pt x="82" y="84"/>
                      <a:pt x="98" y="67"/>
                      <a:pt x="98" y="49"/>
                    </a:cubicBezTo>
                    <a:cubicBezTo>
                      <a:pt x="98" y="22"/>
                      <a:pt x="76" y="0"/>
                      <a:pt x="49" y="0"/>
                    </a:cubicBezTo>
                    <a:close/>
                    <a:moveTo>
                      <a:pt x="47" y="20"/>
                    </a:moveTo>
                    <a:cubicBezTo>
                      <a:pt x="40" y="20"/>
                      <a:pt x="34" y="23"/>
                      <a:pt x="29" y="28"/>
                    </a:cubicBezTo>
                    <a:cubicBezTo>
                      <a:pt x="25" y="33"/>
                      <a:pt x="22" y="39"/>
                      <a:pt x="22" y="46"/>
                    </a:cubicBezTo>
                    <a:cubicBezTo>
                      <a:pt x="22" y="48"/>
                      <a:pt x="20" y="50"/>
                      <a:pt x="18" y="50"/>
                    </a:cubicBezTo>
                    <a:cubicBezTo>
                      <a:pt x="16" y="50"/>
                      <a:pt x="14" y="48"/>
                      <a:pt x="14" y="46"/>
                    </a:cubicBezTo>
                    <a:cubicBezTo>
                      <a:pt x="14" y="28"/>
                      <a:pt x="29" y="13"/>
                      <a:pt x="47" y="13"/>
                    </a:cubicBezTo>
                    <a:cubicBezTo>
                      <a:pt x="49" y="13"/>
                      <a:pt x="51" y="14"/>
                      <a:pt x="51" y="17"/>
                    </a:cubicBezTo>
                    <a:cubicBezTo>
                      <a:pt x="51" y="19"/>
                      <a:pt x="49" y="20"/>
                      <a:pt x="47" y="20"/>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050">
                  <a:latin typeface="Eurostile"/>
                  <a:ea typeface="Eurostile"/>
                  <a:cs typeface="Eurostile"/>
                </a:endParaRPr>
              </a:p>
            </p:txBody>
          </p:sp>
        </p:grpSp>
      </p:grpSp>
      <p:pic>
        <p:nvPicPr>
          <p:cNvPr id="21" name="Picture 44">
            <a:extLst>
              <a:ext uri="{FF2B5EF4-FFF2-40B4-BE49-F238E27FC236}">
                <a16:creationId xmlns="" xmlns:a16="http://schemas.microsoft.com/office/drawing/2014/main" id="{E45076F8-CA01-4B8E-AE28-D964B67ADF1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80348" y="1704975"/>
            <a:ext cx="1397794" cy="1398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58">
            <a:extLst>
              <a:ext uri="{FF2B5EF4-FFF2-40B4-BE49-F238E27FC236}">
                <a16:creationId xmlns="" xmlns:a16="http://schemas.microsoft.com/office/drawing/2014/main" id="{B2F80ED7-2156-47F4-B7E3-F48FA1F00DBA}"/>
              </a:ext>
            </a:extLst>
          </p:cNvPr>
          <p:cNvGrpSpPr>
            <a:grpSpLocks/>
          </p:cNvGrpSpPr>
          <p:nvPr/>
        </p:nvGrpSpPr>
        <p:grpSpPr bwMode="auto">
          <a:xfrm>
            <a:off x="4787504" y="1819275"/>
            <a:ext cx="1183481" cy="1176338"/>
            <a:chOff x="3061" y="1445"/>
            <a:chExt cx="994" cy="988"/>
          </a:xfrm>
        </p:grpSpPr>
        <p:sp>
          <p:nvSpPr>
            <p:cNvPr id="28" name="Oval 10">
              <a:extLst>
                <a:ext uri="{FF2B5EF4-FFF2-40B4-BE49-F238E27FC236}">
                  <a16:creationId xmlns="" xmlns:a16="http://schemas.microsoft.com/office/drawing/2014/main" id="{D8C0FCB0-AF13-47F8-A043-A10ED223324A}"/>
                </a:ext>
              </a:extLst>
            </p:cNvPr>
            <p:cNvSpPr>
              <a:spLocks noChangeArrowheads="1"/>
            </p:cNvSpPr>
            <p:nvPr/>
          </p:nvSpPr>
          <p:spPr bwMode="gray">
            <a:xfrm>
              <a:off x="3061" y="1445"/>
              <a:ext cx="994" cy="988"/>
            </a:xfrm>
            <a:prstGeom prst="ellipse">
              <a:avLst/>
            </a:prstGeom>
            <a:solidFill>
              <a:schemeClr val="accent2">
                <a:lumMod val="75000"/>
              </a:schemeClr>
            </a:solidFill>
            <a:ln w="9525">
              <a:noFill/>
              <a:round/>
              <a:headEnd/>
              <a:tailEnd/>
            </a:ln>
            <a:effectLst/>
          </p:spPr>
          <p:txBody>
            <a:bodyPr wrap="none" anchor="ctr"/>
            <a:lstStyle/>
            <a:p>
              <a:pPr>
                <a:defRPr/>
              </a:pPr>
              <a:endParaRPr lang="en-US" sz="1050">
                <a:latin typeface="Eurostile"/>
                <a:cs typeface="Eurostile"/>
              </a:endParaRPr>
            </a:p>
          </p:txBody>
        </p:sp>
        <p:grpSp>
          <p:nvGrpSpPr>
            <p:cNvPr id="10269" name="Group 89">
              <a:extLst>
                <a:ext uri="{FF2B5EF4-FFF2-40B4-BE49-F238E27FC236}">
                  <a16:creationId xmlns="" xmlns:a16="http://schemas.microsoft.com/office/drawing/2014/main" id="{610CE427-350B-483D-96B7-1F74F0AE35C6}"/>
                </a:ext>
              </a:extLst>
            </p:cNvPr>
            <p:cNvGrpSpPr>
              <a:grpSpLocks/>
            </p:cNvGrpSpPr>
            <p:nvPr/>
          </p:nvGrpSpPr>
          <p:grpSpPr bwMode="auto">
            <a:xfrm>
              <a:off x="3272" y="1637"/>
              <a:ext cx="572" cy="652"/>
              <a:chOff x="3448" y="1773"/>
              <a:chExt cx="287" cy="328"/>
            </a:xfrm>
          </p:grpSpPr>
          <p:sp>
            <p:nvSpPr>
              <p:cNvPr id="10270" name="Freeform 87">
                <a:extLst>
                  <a:ext uri="{FF2B5EF4-FFF2-40B4-BE49-F238E27FC236}">
                    <a16:creationId xmlns="" xmlns:a16="http://schemas.microsoft.com/office/drawing/2014/main" id="{44C8DC99-8867-4643-9C41-A10E52C8CDA0}"/>
                  </a:ext>
                </a:extLst>
              </p:cNvPr>
              <p:cNvSpPr>
                <a:spLocks noEditPoints="1"/>
              </p:cNvSpPr>
              <p:nvPr/>
            </p:nvSpPr>
            <p:spPr bwMode="auto">
              <a:xfrm>
                <a:off x="3448" y="1856"/>
                <a:ext cx="243" cy="245"/>
              </a:xfrm>
              <a:custGeom>
                <a:avLst/>
                <a:gdLst>
                  <a:gd name="T0" fmla="*/ 34732654 w 103"/>
                  <a:gd name="T1" fmla="*/ 25125431 h 104"/>
                  <a:gd name="T2" fmla="*/ 35084273 w 103"/>
                  <a:gd name="T3" fmla="*/ 23340154 h 104"/>
                  <a:gd name="T4" fmla="*/ 39898361 w 103"/>
                  <a:gd name="T5" fmla="*/ 22841918 h 104"/>
                  <a:gd name="T6" fmla="*/ 40203361 w 103"/>
                  <a:gd name="T7" fmla="*/ 17472269 h 104"/>
                  <a:gd name="T8" fmla="*/ 35566743 w 103"/>
                  <a:gd name="T9" fmla="*/ 16850958 h 104"/>
                  <a:gd name="T10" fmla="*/ 34732654 w 103"/>
                  <a:gd name="T11" fmla="*/ 14929160 h 104"/>
                  <a:gd name="T12" fmla="*/ 33952563 w 103"/>
                  <a:gd name="T13" fmla="*/ 12944925 h 104"/>
                  <a:gd name="T14" fmla="*/ 37376229 w 103"/>
                  <a:gd name="T15" fmla="*/ 9548031 h 104"/>
                  <a:gd name="T16" fmla="*/ 33952563 w 103"/>
                  <a:gd name="T17" fmla="*/ 5369821 h 104"/>
                  <a:gd name="T18" fmla="*/ 30096386 w 103"/>
                  <a:gd name="T19" fmla="*/ 7629088 h 104"/>
                  <a:gd name="T20" fmla="*/ 28130851 w 103"/>
                  <a:gd name="T21" fmla="*/ 6460467 h 104"/>
                  <a:gd name="T22" fmla="*/ 26163411 w 103"/>
                  <a:gd name="T23" fmla="*/ 5369821 h 104"/>
                  <a:gd name="T24" fmla="*/ 26425492 w 103"/>
                  <a:gd name="T25" fmla="*/ 1115252 h 104"/>
                  <a:gd name="T26" fmla="*/ 21045879 w 103"/>
                  <a:gd name="T27" fmla="*/ 0 h 104"/>
                  <a:gd name="T28" fmla="*/ 19508615 w 103"/>
                  <a:gd name="T29" fmla="*/ 4205701 h 104"/>
                  <a:gd name="T30" fmla="*/ 17542929 w 103"/>
                  <a:gd name="T31" fmla="*/ 4205701 h 104"/>
                  <a:gd name="T32" fmla="*/ 15575677 w 103"/>
                  <a:gd name="T33" fmla="*/ 4527393 h 104"/>
                  <a:gd name="T34" fmla="*/ 12906575 w 103"/>
                  <a:gd name="T35" fmla="*/ 1115252 h 104"/>
                  <a:gd name="T36" fmla="*/ 7789056 w 103"/>
                  <a:gd name="T37" fmla="*/ 3917364 h 104"/>
                  <a:gd name="T38" fmla="*/ 9400712 w 103"/>
                  <a:gd name="T39" fmla="*/ 7912996 h 104"/>
                  <a:gd name="T40" fmla="*/ 8269087 w 103"/>
                  <a:gd name="T41" fmla="*/ 9228405 h 104"/>
                  <a:gd name="T42" fmla="*/ 6602037 w 103"/>
                  <a:gd name="T43" fmla="*/ 11011781 h 104"/>
                  <a:gd name="T44" fmla="*/ 2318852 w 103"/>
                  <a:gd name="T45" fmla="*/ 9907660 h 104"/>
                  <a:gd name="T46" fmla="*/ 0 w 103"/>
                  <a:gd name="T47" fmla="*/ 14929160 h 104"/>
                  <a:gd name="T48" fmla="*/ 4284423 w 103"/>
                  <a:gd name="T49" fmla="*/ 17212446 h 104"/>
                  <a:gd name="T50" fmla="*/ 3984664 w 103"/>
                  <a:gd name="T51" fmla="*/ 19134499 h 104"/>
                  <a:gd name="T52" fmla="*/ 3984664 w 103"/>
                  <a:gd name="T53" fmla="*/ 21413342 h 104"/>
                  <a:gd name="T54" fmla="*/ 0 w 103"/>
                  <a:gd name="T55" fmla="*/ 23340154 h 104"/>
                  <a:gd name="T56" fmla="*/ 1485660 w 103"/>
                  <a:gd name="T57" fmla="*/ 28227111 h 104"/>
                  <a:gd name="T58" fmla="*/ 6303397 w 103"/>
                  <a:gd name="T59" fmla="*/ 27516818 h 104"/>
                  <a:gd name="T60" fmla="*/ 7435895 w 103"/>
                  <a:gd name="T61" fmla="*/ 29326312 h 104"/>
                  <a:gd name="T62" fmla="*/ 8920685 w 103"/>
                  <a:gd name="T63" fmla="*/ 30964589 h 104"/>
                  <a:gd name="T64" fmla="*/ 6956350 w 103"/>
                  <a:gd name="T65" fmla="*/ 35169655 h 104"/>
                  <a:gd name="T66" fmla="*/ 11774073 w 103"/>
                  <a:gd name="T67" fmla="*/ 37775135 h 104"/>
                  <a:gd name="T68" fmla="*/ 14391423 w 103"/>
                  <a:gd name="T69" fmla="*/ 34348189 h 104"/>
                  <a:gd name="T70" fmla="*/ 16686994 w 103"/>
                  <a:gd name="T71" fmla="*/ 34673473 h 104"/>
                  <a:gd name="T72" fmla="*/ 18727533 w 103"/>
                  <a:gd name="T73" fmla="*/ 35169655 h 104"/>
                  <a:gd name="T74" fmla="*/ 19861776 w 103"/>
                  <a:gd name="T75" fmla="*/ 39696943 h 104"/>
                  <a:gd name="T76" fmla="*/ 25330416 w 103"/>
                  <a:gd name="T77" fmla="*/ 38617426 h 104"/>
                  <a:gd name="T78" fmla="*/ 25330416 w 103"/>
                  <a:gd name="T79" fmla="*/ 34063386 h 104"/>
                  <a:gd name="T80" fmla="*/ 27297649 w 103"/>
                  <a:gd name="T81" fmla="*/ 33247819 h 104"/>
                  <a:gd name="T82" fmla="*/ 29314955 w 103"/>
                  <a:gd name="T83" fmla="*/ 32079188 h 104"/>
                  <a:gd name="T84" fmla="*/ 33248364 w 103"/>
                  <a:gd name="T85" fmla="*/ 34673473 h 104"/>
                  <a:gd name="T86" fmla="*/ 36746487 w 103"/>
                  <a:gd name="T87" fmla="*/ 30495245 h 104"/>
                  <a:gd name="T88" fmla="*/ 33601549 w 103"/>
                  <a:gd name="T89" fmla="*/ 27046946 h 104"/>
                  <a:gd name="T90" fmla="*/ 34732654 w 103"/>
                  <a:gd name="T91" fmla="*/ 25125431 h 104"/>
                  <a:gd name="T92" fmla="*/ 17542929 w 103"/>
                  <a:gd name="T93" fmla="*/ 30146911 h 104"/>
                  <a:gd name="T94" fmla="*/ 11200933 w 103"/>
                  <a:gd name="T95" fmla="*/ 26441721 h 104"/>
                  <a:gd name="T96" fmla="*/ 8622248 w 103"/>
                  <a:gd name="T97" fmla="*/ 19483473 h 104"/>
                  <a:gd name="T98" fmla="*/ 11774073 w 103"/>
                  <a:gd name="T99" fmla="*/ 12650058 h 104"/>
                  <a:gd name="T100" fmla="*/ 18376122 w 103"/>
                  <a:gd name="T101" fmla="*/ 8728568 h 104"/>
                  <a:gd name="T102" fmla="*/ 25812000 w 103"/>
                  <a:gd name="T103" fmla="*/ 10401769 h 104"/>
                  <a:gd name="T104" fmla="*/ 30449476 w 103"/>
                  <a:gd name="T105" fmla="*/ 16392705 h 104"/>
                  <a:gd name="T106" fmla="*/ 30096386 w 103"/>
                  <a:gd name="T107" fmla="*/ 23661876 h 104"/>
                  <a:gd name="T108" fmla="*/ 24979288 w 103"/>
                  <a:gd name="T109" fmla="*/ 29042772 h 104"/>
                  <a:gd name="T110" fmla="*/ 17542929 w 103"/>
                  <a:gd name="T111" fmla="*/ 30146911 h 10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3"/>
                  <a:gd name="T169" fmla="*/ 0 h 104"/>
                  <a:gd name="T170" fmla="*/ 103 w 103"/>
                  <a:gd name="T171" fmla="*/ 104 h 10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3" h="104">
                    <a:moveTo>
                      <a:pt x="89" y="66"/>
                    </a:moveTo>
                    <a:cubicBezTo>
                      <a:pt x="89" y="65"/>
                      <a:pt x="90" y="63"/>
                      <a:pt x="90" y="61"/>
                    </a:cubicBezTo>
                    <a:cubicBezTo>
                      <a:pt x="94" y="61"/>
                      <a:pt x="98" y="61"/>
                      <a:pt x="102" y="60"/>
                    </a:cubicBezTo>
                    <a:cubicBezTo>
                      <a:pt x="103" y="55"/>
                      <a:pt x="103" y="51"/>
                      <a:pt x="103" y="46"/>
                    </a:cubicBezTo>
                    <a:cubicBezTo>
                      <a:pt x="99" y="45"/>
                      <a:pt x="95" y="44"/>
                      <a:pt x="91" y="44"/>
                    </a:cubicBezTo>
                    <a:cubicBezTo>
                      <a:pt x="90" y="42"/>
                      <a:pt x="90" y="40"/>
                      <a:pt x="89" y="39"/>
                    </a:cubicBezTo>
                    <a:cubicBezTo>
                      <a:pt x="89" y="37"/>
                      <a:pt x="88" y="35"/>
                      <a:pt x="87" y="34"/>
                    </a:cubicBezTo>
                    <a:cubicBezTo>
                      <a:pt x="90" y="31"/>
                      <a:pt x="93" y="28"/>
                      <a:pt x="96" y="25"/>
                    </a:cubicBezTo>
                    <a:cubicBezTo>
                      <a:pt x="93" y="21"/>
                      <a:pt x="90" y="17"/>
                      <a:pt x="87" y="14"/>
                    </a:cubicBezTo>
                    <a:cubicBezTo>
                      <a:pt x="83" y="16"/>
                      <a:pt x="80" y="18"/>
                      <a:pt x="77" y="20"/>
                    </a:cubicBezTo>
                    <a:cubicBezTo>
                      <a:pt x="75" y="19"/>
                      <a:pt x="74" y="18"/>
                      <a:pt x="72" y="17"/>
                    </a:cubicBezTo>
                    <a:cubicBezTo>
                      <a:pt x="71" y="16"/>
                      <a:pt x="69" y="15"/>
                      <a:pt x="67" y="14"/>
                    </a:cubicBezTo>
                    <a:cubicBezTo>
                      <a:pt x="68" y="10"/>
                      <a:pt x="68" y="6"/>
                      <a:pt x="68" y="3"/>
                    </a:cubicBezTo>
                    <a:cubicBezTo>
                      <a:pt x="64" y="1"/>
                      <a:pt x="59" y="0"/>
                      <a:pt x="54" y="0"/>
                    </a:cubicBezTo>
                    <a:cubicBezTo>
                      <a:pt x="53" y="3"/>
                      <a:pt x="51" y="7"/>
                      <a:pt x="50" y="11"/>
                    </a:cubicBezTo>
                    <a:cubicBezTo>
                      <a:pt x="49" y="11"/>
                      <a:pt x="47" y="11"/>
                      <a:pt x="45" y="11"/>
                    </a:cubicBezTo>
                    <a:cubicBezTo>
                      <a:pt x="43" y="12"/>
                      <a:pt x="41" y="12"/>
                      <a:pt x="40" y="12"/>
                    </a:cubicBezTo>
                    <a:cubicBezTo>
                      <a:pt x="38" y="9"/>
                      <a:pt x="35" y="6"/>
                      <a:pt x="33" y="3"/>
                    </a:cubicBezTo>
                    <a:cubicBezTo>
                      <a:pt x="28" y="4"/>
                      <a:pt x="24" y="7"/>
                      <a:pt x="20" y="10"/>
                    </a:cubicBezTo>
                    <a:cubicBezTo>
                      <a:pt x="21" y="13"/>
                      <a:pt x="23" y="17"/>
                      <a:pt x="24" y="21"/>
                    </a:cubicBezTo>
                    <a:cubicBezTo>
                      <a:pt x="23" y="22"/>
                      <a:pt x="22" y="23"/>
                      <a:pt x="21" y="24"/>
                    </a:cubicBezTo>
                    <a:cubicBezTo>
                      <a:pt x="19" y="26"/>
                      <a:pt x="18" y="27"/>
                      <a:pt x="17" y="29"/>
                    </a:cubicBezTo>
                    <a:cubicBezTo>
                      <a:pt x="13" y="27"/>
                      <a:pt x="10" y="27"/>
                      <a:pt x="6" y="26"/>
                    </a:cubicBezTo>
                    <a:cubicBezTo>
                      <a:pt x="3" y="30"/>
                      <a:pt x="1" y="34"/>
                      <a:pt x="0" y="39"/>
                    </a:cubicBezTo>
                    <a:cubicBezTo>
                      <a:pt x="4" y="41"/>
                      <a:pt x="7" y="43"/>
                      <a:pt x="11" y="45"/>
                    </a:cubicBezTo>
                    <a:cubicBezTo>
                      <a:pt x="11" y="47"/>
                      <a:pt x="10" y="48"/>
                      <a:pt x="10" y="50"/>
                    </a:cubicBezTo>
                    <a:cubicBezTo>
                      <a:pt x="10" y="52"/>
                      <a:pt x="10" y="54"/>
                      <a:pt x="10" y="56"/>
                    </a:cubicBezTo>
                    <a:cubicBezTo>
                      <a:pt x="7" y="57"/>
                      <a:pt x="3" y="59"/>
                      <a:pt x="0" y="61"/>
                    </a:cubicBezTo>
                    <a:cubicBezTo>
                      <a:pt x="1" y="66"/>
                      <a:pt x="2" y="70"/>
                      <a:pt x="4" y="74"/>
                    </a:cubicBezTo>
                    <a:cubicBezTo>
                      <a:pt x="8" y="74"/>
                      <a:pt x="12" y="73"/>
                      <a:pt x="16" y="72"/>
                    </a:cubicBezTo>
                    <a:cubicBezTo>
                      <a:pt x="17" y="74"/>
                      <a:pt x="18" y="75"/>
                      <a:pt x="19" y="77"/>
                    </a:cubicBezTo>
                    <a:cubicBezTo>
                      <a:pt x="20" y="78"/>
                      <a:pt x="21" y="79"/>
                      <a:pt x="23" y="81"/>
                    </a:cubicBezTo>
                    <a:cubicBezTo>
                      <a:pt x="21" y="84"/>
                      <a:pt x="19" y="88"/>
                      <a:pt x="18" y="92"/>
                    </a:cubicBezTo>
                    <a:cubicBezTo>
                      <a:pt x="21" y="95"/>
                      <a:pt x="25" y="97"/>
                      <a:pt x="30" y="99"/>
                    </a:cubicBezTo>
                    <a:cubicBezTo>
                      <a:pt x="33" y="96"/>
                      <a:pt x="35" y="93"/>
                      <a:pt x="37" y="90"/>
                    </a:cubicBezTo>
                    <a:cubicBezTo>
                      <a:pt x="39" y="90"/>
                      <a:pt x="41" y="91"/>
                      <a:pt x="43" y="91"/>
                    </a:cubicBezTo>
                    <a:cubicBezTo>
                      <a:pt x="44" y="92"/>
                      <a:pt x="46" y="92"/>
                      <a:pt x="48" y="92"/>
                    </a:cubicBezTo>
                    <a:cubicBezTo>
                      <a:pt x="49" y="96"/>
                      <a:pt x="50" y="100"/>
                      <a:pt x="51" y="104"/>
                    </a:cubicBezTo>
                    <a:cubicBezTo>
                      <a:pt x="56" y="103"/>
                      <a:pt x="61" y="103"/>
                      <a:pt x="65" y="101"/>
                    </a:cubicBezTo>
                    <a:cubicBezTo>
                      <a:pt x="66" y="97"/>
                      <a:pt x="66" y="93"/>
                      <a:pt x="65" y="89"/>
                    </a:cubicBezTo>
                    <a:cubicBezTo>
                      <a:pt x="67" y="89"/>
                      <a:pt x="68" y="88"/>
                      <a:pt x="70" y="87"/>
                    </a:cubicBezTo>
                    <a:cubicBezTo>
                      <a:pt x="72" y="86"/>
                      <a:pt x="73" y="85"/>
                      <a:pt x="75" y="84"/>
                    </a:cubicBezTo>
                    <a:cubicBezTo>
                      <a:pt x="78" y="87"/>
                      <a:pt x="81" y="89"/>
                      <a:pt x="85" y="91"/>
                    </a:cubicBezTo>
                    <a:cubicBezTo>
                      <a:pt x="88" y="88"/>
                      <a:pt x="91" y="84"/>
                      <a:pt x="94" y="80"/>
                    </a:cubicBezTo>
                    <a:cubicBezTo>
                      <a:pt x="92" y="77"/>
                      <a:pt x="89" y="74"/>
                      <a:pt x="86" y="71"/>
                    </a:cubicBezTo>
                    <a:cubicBezTo>
                      <a:pt x="87" y="70"/>
                      <a:pt x="88" y="68"/>
                      <a:pt x="89" y="66"/>
                    </a:cubicBezTo>
                    <a:close/>
                    <a:moveTo>
                      <a:pt x="45" y="79"/>
                    </a:moveTo>
                    <a:cubicBezTo>
                      <a:pt x="39" y="78"/>
                      <a:pt x="33" y="74"/>
                      <a:pt x="29" y="69"/>
                    </a:cubicBezTo>
                    <a:cubicBezTo>
                      <a:pt x="24" y="64"/>
                      <a:pt x="22" y="57"/>
                      <a:pt x="22" y="51"/>
                    </a:cubicBezTo>
                    <a:cubicBezTo>
                      <a:pt x="23" y="44"/>
                      <a:pt x="25" y="37"/>
                      <a:pt x="30" y="33"/>
                    </a:cubicBezTo>
                    <a:cubicBezTo>
                      <a:pt x="34" y="28"/>
                      <a:pt x="40" y="24"/>
                      <a:pt x="47" y="23"/>
                    </a:cubicBezTo>
                    <a:cubicBezTo>
                      <a:pt x="53" y="23"/>
                      <a:pt x="60" y="24"/>
                      <a:pt x="66" y="27"/>
                    </a:cubicBezTo>
                    <a:cubicBezTo>
                      <a:pt x="71" y="31"/>
                      <a:pt x="76" y="36"/>
                      <a:pt x="78" y="43"/>
                    </a:cubicBezTo>
                    <a:cubicBezTo>
                      <a:pt x="80" y="49"/>
                      <a:pt x="80" y="56"/>
                      <a:pt x="77" y="62"/>
                    </a:cubicBezTo>
                    <a:cubicBezTo>
                      <a:pt x="75" y="68"/>
                      <a:pt x="70" y="73"/>
                      <a:pt x="64" y="76"/>
                    </a:cubicBezTo>
                    <a:cubicBezTo>
                      <a:pt x="58" y="80"/>
                      <a:pt x="52" y="81"/>
                      <a:pt x="45" y="79"/>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050">
                  <a:latin typeface="Eurostile"/>
                  <a:ea typeface="Eurostile"/>
                  <a:cs typeface="Eurostile"/>
                </a:endParaRPr>
              </a:p>
            </p:txBody>
          </p:sp>
          <p:sp>
            <p:nvSpPr>
              <p:cNvPr id="10271" name="Freeform 88">
                <a:extLst>
                  <a:ext uri="{FF2B5EF4-FFF2-40B4-BE49-F238E27FC236}">
                    <a16:creationId xmlns="" xmlns:a16="http://schemas.microsoft.com/office/drawing/2014/main" id="{E7883405-6855-4D2E-B751-7748F1013AD6}"/>
                  </a:ext>
                </a:extLst>
              </p:cNvPr>
              <p:cNvSpPr>
                <a:spLocks noEditPoints="1"/>
              </p:cNvSpPr>
              <p:nvPr/>
            </p:nvSpPr>
            <p:spPr bwMode="auto">
              <a:xfrm>
                <a:off x="3613" y="1773"/>
                <a:ext cx="122" cy="123"/>
              </a:xfrm>
              <a:custGeom>
                <a:avLst/>
                <a:gdLst>
                  <a:gd name="T0" fmla="*/ 16821088 w 52"/>
                  <a:gd name="T1" fmla="*/ 11843122 h 52"/>
                  <a:gd name="T2" fmla="*/ 16821088 w 52"/>
                  <a:gd name="T3" fmla="*/ 10155213 h 52"/>
                  <a:gd name="T4" fmla="*/ 18660434 w 52"/>
                  <a:gd name="T5" fmla="*/ 8919875 h 52"/>
                  <a:gd name="T6" fmla="*/ 17604740 w 52"/>
                  <a:gd name="T7" fmla="*/ 5301793 h 52"/>
                  <a:gd name="T8" fmla="*/ 15457794 w 52"/>
                  <a:gd name="T9" fmla="*/ 6020108 h 52"/>
                  <a:gd name="T10" fmla="*/ 14689298 w 52"/>
                  <a:gd name="T11" fmla="*/ 4787209 h 52"/>
                  <a:gd name="T12" fmla="*/ 13633585 w 52"/>
                  <a:gd name="T13" fmla="*/ 4140592 h 52"/>
                  <a:gd name="T14" fmla="*/ 14098921 w 52"/>
                  <a:gd name="T15" fmla="*/ 1232895 h 52"/>
                  <a:gd name="T16" fmla="*/ 11156751 w 52"/>
                  <a:gd name="T17" fmla="*/ 0 h 52"/>
                  <a:gd name="T18" fmla="*/ 10127813 w 52"/>
                  <a:gd name="T19" fmla="*/ 2402154 h 52"/>
                  <a:gd name="T20" fmla="*/ 8535913 w 52"/>
                  <a:gd name="T21" fmla="*/ 2402154 h 52"/>
                  <a:gd name="T22" fmla="*/ 7503662 w 52"/>
                  <a:gd name="T23" fmla="*/ 2916271 h 52"/>
                  <a:gd name="T24" fmla="*/ 6140458 w 52"/>
                  <a:gd name="T25" fmla="*/ 855616 h 52"/>
                  <a:gd name="T26" fmla="*/ 3198282 w 52"/>
                  <a:gd name="T27" fmla="*/ 2916271 h 52"/>
                  <a:gd name="T28" fmla="*/ 3982512 w 52"/>
                  <a:gd name="T29" fmla="*/ 4787209 h 52"/>
                  <a:gd name="T30" fmla="*/ 3198282 w 52"/>
                  <a:gd name="T31" fmla="*/ 6020108 h 52"/>
                  <a:gd name="T32" fmla="*/ 2950627 w 52"/>
                  <a:gd name="T33" fmla="*/ 7391841 h 52"/>
                  <a:gd name="T34" fmla="*/ 784235 w 52"/>
                  <a:gd name="T35" fmla="*/ 7391841 h 52"/>
                  <a:gd name="T36" fmla="*/ 0 w 52"/>
                  <a:gd name="T37" fmla="*/ 11323590 h 52"/>
                  <a:gd name="T38" fmla="*/ 2147435 w 52"/>
                  <a:gd name="T39" fmla="*/ 11843122 h 52"/>
                  <a:gd name="T40" fmla="*/ 2476837 w 52"/>
                  <a:gd name="T41" fmla="*/ 13440154 h 52"/>
                  <a:gd name="T42" fmla="*/ 3198282 w 52"/>
                  <a:gd name="T43" fmla="*/ 14580042 h 52"/>
                  <a:gd name="T44" fmla="*/ 1839936 w 52"/>
                  <a:gd name="T45" fmla="*/ 16625456 h 52"/>
                  <a:gd name="T46" fmla="*/ 3982512 w 52"/>
                  <a:gd name="T47" fmla="*/ 19075104 h 52"/>
                  <a:gd name="T48" fmla="*/ 5811039 w 52"/>
                  <a:gd name="T49" fmla="*/ 17857982 h 52"/>
                  <a:gd name="T50" fmla="*/ 7169645 w 52"/>
                  <a:gd name="T51" fmla="*/ 18219601 h 52"/>
                  <a:gd name="T52" fmla="*/ 8287882 w 52"/>
                  <a:gd name="T53" fmla="*/ 18713371 h 52"/>
                  <a:gd name="T54" fmla="*/ 9009334 w 52"/>
                  <a:gd name="T55" fmla="*/ 21098931 h 52"/>
                  <a:gd name="T56" fmla="*/ 12268330 w 52"/>
                  <a:gd name="T57" fmla="*/ 20764542 h 52"/>
                  <a:gd name="T58" fmla="*/ 12268330 w 52"/>
                  <a:gd name="T59" fmla="*/ 18219601 h 52"/>
                  <a:gd name="T60" fmla="*/ 13326089 w 52"/>
                  <a:gd name="T61" fmla="*/ 17484544 h 52"/>
                  <a:gd name="T62" fmla="*/ 14406455 w 52"/>
                  <a:gd name="T63" fmla="*/ 16625456 h 52"/>
                  <a:gd name="T64" fmla="*/ 16528072 w 52"/>
                  <a:gd name="T65" fmla="*/ 17857982 h 52"/>
                  <a:gd name="T66" fmla="*/ 18412755 w 52"/>
                  <a:gd name="T67" fmla="*/ 14580042 h 52"/>
                  <a:gd name="T68" fmla="*/ 16528072 w 52"/>
                  <a:gd name="T69" fmla="*/ 13070728 h 52"/>
                  <a:gd name="T70" fmla="*/ 16821088 w 52"/>
                  <a:gd name="T71" fmla="*/ 11843122 h 52"/>
                  <a:gd name="T72" fmla="*/ 8535913 w 52"/>
                  <a:gd name="T73" fmla="*/ 13440154 h 52"/>
                  <a:gd name="T74" fmla="*/ 7169645 w 52"/>
                  <a:gd name="T75" fmla="*/ 11323590 h 52"/>
                  <a:gd name="T76" fmla="*/ 7503662 w 52"/>
                  <a:gd name="T77" fmla="*/ 8919875 h 52"/>
                  <a:gd name="T78" fmla="*/ 9343585 w 52"/>
                  <a:gd name="T79" fmla="*/ 7702596 h 52"/>
                  <a:gd name="T80" fmla="*/ 11156751 w 52"/>
                  <a:gd name="T81" fmla="*/ 8558151 h 52"/>
                  <a:gd name="T82" fmla="*/ 11820412 w 52"/>
                  <a:gd name="T83" fmla="*/ 10943217 h 52"/>
                  <a:gd name="T84" fmla="*/ 10708852 w 52"/>
                  <a:gd name="T85" fmla="*/ 13070728 h 52"/>
                  <a:gd name="T86" fmla="*/ 8535913 w 52"/>
                  <a:gd name="T87" fmla="*/ 13440154 h 5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2"/>
                  <a:gd name="T133" fmla="*/ 0 h 52"/>
                  <a:gd name="T134" fmla="*/ 52 w 52"/>
                  <a:gd name="T135" fmla="*/ 52 h 5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2" h="52">
                    <a:moveTo>
                      <a:pt x="47" y="29"/>
                    </a:moveTo>
                    <a:cubicBezTo>
                      <a:pt x="47" y="25"/>
                      <a:pt x="47" y="25"/>
                      <a:pt x="47" y="25"/>
                    </a:cubicBezTo>
                    <a:cubicBezTo>
                      <a:pt x="49" y="24"/>
                      <a:pt x="50" y="23"/>
                      <a:pt x="52" y="22"/>
                    </a:cubicBezTo>
                    <a:cubicBezTo>
                      <a:pt x="52" y="19"/>
                      <a:pt x="51" y="16"/>
                      <a:pt x="49" y="13"/>
                    </a:cubicBezTo>
                    <a:cubicBezTo>
                      <a:pt x="47" y="14"/>
                      <a:pt x="45" y="14"/>
                      <a:pt x="43" y="15"/>
                    </a:cubicBezTo>
                    <a:cubicBezTo>
                      <a:pt x="43" y="14"/>
                      <a:pt x="42" y="13"/>
                      <a:pt x="41" y="12"/>
                    </a:cubicBezTo>
                    <a:cubicBezTo>
                      <a:pt x="40" y="11"/>
                      <a:pt x="39" y="10"/>
                      <a:pt x="38" y="10"/>
                    </a:cubicBezTo>
                    <a:cubicBezTo>
                      <a:pt x="39" y="8"/>
                      <a:pt x="39" y="6"/>
                      <a:pt x="39" y="3"/>
                    </a:cubicBezTo>
                    <a:cubicBezTo>
                      <a:pt x="37" y="2"/>
                      <a:pt x="34" y="1"/>
                      <a:pt x="31" y="0"/>
                    </a:cubicBezTo>
                    <a:cubicBezTo>
                      <a:pt x="30" y="2"/>
                      <a:pt x="29" y="4"/>
                      <a:pt x="28" y="6"/>
                    </a:cubicBezTo>
                    <a:cubicBezTo>
                      <a:pt x="27" y="6"/>
                      <a:pt x="25" y="6"/>
                      <a:pt x="24" y="6"/>
                    </a:cubicBezTo>
                    <a:cubicBezTo>
                      <a:pt x="21" y="7"/>
                      <a:pt x="21" y="7"/>
                      <a:pt x="21" y="7"/>
                    </a:cubicBezTo>
                    <a:cubicBezTo>
                      <a:pt x="20" y="5"/>
                      <a:pt x="18" y="3"/>
                      <a:pt x="17" y="2"/>
                    </a:cubicBezTo>
                    <a:cubicBezTo>
                      <a:pt x="14" y="3"/>
                      <a:pt x="11" y="5"/>
                      <a:pt x="9" y="7"/>
                    </a:cubicBezTo>
                    <a:cubicBezTo>
                      <a:pt x="10" y="9"/>
                      <a:pt x="10" y="11"/>
                      <a:pt x="11" y="12"/>
                    </a:cubicBezTo>
                    <a:cubicBezTo>
                      <a:pt x="11" y="13"/>
                      <a:pt x="10" y="14"/>
                      <a:pt x="9" y="15"/>
                    </a:cubicBezTo>
                    <a:cubicBezTo>
                      <a:pt x="9" y="16"/>
                      <a:pt x="8" y="17"/>
                      <a:pt x="8" y="18"/>
                    </a:cubicBezTo>
                    <a:cubicBezTo>
                      <a:pt x="6" y="18"/>
                      <a:pt x="4" y="18"/>
                      <a:pt x="2" y="18"/>
                    </a:cubicBezTo>
                    <a:cubicBezTo>
                      <a:pt x="1" y="21"/>
                      <a:pt x="0" y="25"/>
                      <a:pt x="0" y="28"/>
                    </a:cubicBezTo>
                    <a:cubicBezTo>
                      <a:pt x="2" y="28"/>
                      <a:pt x="4" y="29"/>
                      <a:pt x="6" y="29"/>
                    </a:cubicBezTo>
                    <a:cubicBezTo>
                      <a:pt x="7" y="30"/>
                      <a:pt x="7" y="32"/>
                      <a:pt x="7" y="33"/>
                    </a:cubicBezTo>
                    <a:cubicBezTo>
                      <a:pt x="8" y="34"/>
                      <a:pt x="8" y="35"/>
                      <a:pt x="9" y="36"/>
                    </a:cubicBezTo>
                    <a:cubicBezTo>
                      <a:pt x="7" y="37"/>
                      <a:pt x="6" y="39"/>
                      <a:pt x="5" y="41"/>
                    </a:cubicBezTo>
                    <a:cubicBezTo>
                      <a:pt x="7" y="43"/>
                      <a:pt x="9" y="46"/>
                      <a:pt x="11" y="47"/>
                    </a:cubicBezTo>
                    <a:cubicBezTo>
                      <a:pt x="13" y="46"/>
                      <a:pt x="15" y="45"/>
                      <a:pt x="16" y="44"/>
                    </a:cubicBezTo>
                    <a:cubicBezTo>
                      <a:pt x="20" y="45"/>
                      <a:pt x="20" y="45"/>
                      <a:pt x="20" y="45"/>
                    </a:cubicBezTo>
                    <a:cubicBezTo>
                      <a:pt x="21" y="46"/>
                      <a:pt x="22" y="46"/>
                      <a:pt x="23" y="46"/>
                    </a:cubicBezTo>
                    <a:cubicBezTo>
                      <a:pt x="23" y="48"/>
                      <a:pt x="24" y="50"/>
                      <a:pt x="25" y="52"/>
                    </a:cubicBezTo>
                    <a:cubicBezTo>
                      <a:pt x="28" y="52"/>
                      <a:pt x="31" y="52"/>
                      <a:pt x="34" y="51"/>
                    </a:cubicBezTo>
                    <a:cubicBezTo>
                      <a:pt x="34" y="49"/>
                      <a:pt x="34" y="47"/>
                      <a:pt x="34" y="45"/>
                    </a:cubicBezTo>
                    <a:cubicBezTo>
                      <a:pt x="35" y="45"/>
                      <a:pt x="36" y="44"/>
                      <a:pt x="37" y="43"/>
                    </a:cubicBezTo>
                    <a:cubicBezTo>
                      <a:pt x="38" y="43"/>
                      <a:pt x="39" y="42"/>
                      <a:pt x="40" y="41"/>
                    </a:cubicBezTo>
                    <a:cubicBezTo>
                      <a:pt x="42" y="42"/>
                      <a:pt x="44" y="43"/>
                      <a:pt x="46" y="44"/>
                    </a:cubicBezTo>
                    <a:cubicBezTo>
                      <a:pt x="48" y="41"/>
                      <a:pt x="49" y="39"/>
                      <a:pt x="51" y="36"/>
                    </a:cubicBezTo>
                    <a:cubicBezTo>
                      <a:pt x="49" y="34"/>
                      <a:pt x="48" y="33"/>
                      <a:pt x="46" y="32"/>
                    </a:cubicBezTo>
                    <a:lnTo>
                      <a:pt x="47" y="29"/>
                    </a:lnTo>
                    <a:close/>
                    <a:moveTo>
                      <a:pt x="24" y="33"/>
                    </a:moveTo>
                    <a:cubicBezTo>
                      <a:pt x="22" y="32"/>
                      <a:pt x="21" y="30"/>
                      <a:pt x="20" y="28"/>
                    </a:cubicBezTo>
                    <a:cubicBezTo>
                      <a:pt x="19" y="26"/>
                      <a:pt x="19" y="24"/>
                      <a:pt x="21" y="22"/>
                    </a:cubicBezTo>
                    <a:cubicBezTo>
                      <a:pt x="22" y="21"/>
                      <a:pt x="24" y="19"/>
                      <a:pt x="26" y="19"/>
                    </a:cubicBezTo>
                    <a:cubicBezTo>
                      <a:pt x="28" y="19"/>
                      <a:pt x="30" y="20"/>
                      <a:pt x="31" y="21"/>
                    </a:cubicBezTo>
                    <a:cubicBezTo>
                      <a:pt x="33" y="23"/>
                      <a:pt x="34" y="25"/>
                      <a:pt x="33" y="27"/>
                    </a:cubicBezTo>
                    <a:cubicBezTo>
                      <a:pt x="33" y="29"/>
                      <a:pt x="32" y="31"/>
                      <a:pt x="30" y="32"/>
                    </a:cubicBezTo>
                    <a:cubicBezTo>
                      <a:pt x="28" y="33"/>
                      <a:pt x="26" y="33"/>
                      <a:pt x="24" y="33"/>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050">
                  <a:latin typeface="Eurostile"/>
                  <a:ea typeface="Eurostile"/>
                  <a:cs typeface="Eurostile"/>
                </a:endParaRPr>
              </a:p>
            </p:txBody>
          </p:sp>
        </p:grpSp>
      </p:grpSp>
      <p:pic>
        <p:nvPicPr>
          <p:cNvPr id="30" name="Picture 71">
            <a:extLst>
              <a:ext uri="{FF2B5EF4-FFF2-40B4-BE49-F238E27FC236}">
                <a16:creationId xmlns="" xmlns:a16="http://schemas.microsoft.com/office/drawing/2014/main" id="{B5BA06BB-BA1F-42AC-9100-286C5B8963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85900" y="1704975"/>
            <a:ext cx="1397794" cy="1398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56">
            <a:extLst>
              <a:ext uri="{FF2B5EF4-FFF2-40B4-BE49-F238E27FC236}">
                <a16:creationId xmlns="" xmlns:a16="http://schemas.microsoft.com/office/drawing/2014/main" id="{1BCCB568-28E5-4177-9BDF-61BCE789D7C7}"/>
              </a:ext>
            </a:extLst>
          </p:cNvPr>
          <p:cNvGrpSpPr>
            <a:grpSpLocks/>
          </p:cNvGrpSpPr>
          <p:nvPr/>
        </p:nvGrpSpPr>
        <p:grpSpPr bwMode="auto">
          <a:xfrm>
            <a:off x="1593057" y="1819275"/>
            <a:ext cx="1183481" cy="1176338"/>
            <a:chOff x="378" y="1445"/>
            <a:chExt cx="994" cy="988"/>
          </a:xfrm>
        </p:grpSpPr>
        <p:sp>
          <p:nvSpPr>
            <p:cNvPr id="10264" name="Oval 73">
              <a:extLst>
                <a:ext uri="{FF2B5EF4-FFF2-40B4-BE49-F238E27FC236}">
                  <a16:creationId xmlns="" xmlns:a16="http://schemas.microsoft.com/office/drawing/2014/main" id="{867024B4-204A-42CA-863B-CD8B29C0D9E1}"/>
                </a:ext>
              </a:extLst>
            </p:cNvPr>
            <p:cNvSpPr>
              <a:spLocks noChangeArrowheads="1"/>
            </p:cNvSpPr>
            <p:nvPr/>
          </p:nvSpPr>
          <p:spPr bwMode="gray">
            <a:xfrm>
              <a:off x="378" y="1445"/>
              <a:ext cx="994" cy="988"/>
            </a:xfrm>
            <a:prstGeom prst="ellipse">
              <a:avLst/>
            </a:prstGeom>
            <a:solidFill>
              <a:srgbClr val="53772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050">
                <a:latin typeface="Eurostile"/>
                <a:ea typeface="Eurostile"/>
                <a:cs typeface="Eurostile"/>
              </a:endParaRPr>
            </a:p>
          </p:txBody>
        </p:sp>
        <p:grpSp>
          <p:nvGrpSpPr>
            <p:cNvPr id="10265" name="Group 95">
              <a:extLst>
                <a:ext uri="{FF2B5EF4-FFF2-40B4-BE49-F238E27FC236}">
                  <a16:creationId xmlns="" xmlns:a16="http://schemas.microsoft.com/office/drawing/2014/main" id="{8464A661-B5B1-49DC-A3AD-21DFBC956A1F}"/>
                </a:ext>
              </a:extLst>
            </p:cNvPr>
            <p:cNvGrpSpPr>
              <a:grpSpLocks/>
            </p:cNvGrpSpPr>
            <p:nvPr/>
          </p:nvGrpSpPr>
          <p:grpSpPr bwMode="auto">
            <a:xfrm>
              <a:off x="561" y="1619"/>
              <a:ext cx="626" cy="594"/>
              <a:chOff x="537" y="1639"/>
              <a:chExt cx="579" cy="551"/>
            </a:xfrm>
          </p:grpSpPr>
          <p:sp>
            <p:nvSpPr>
              <p:cNvPr id="10266" name="Freeform 93">
                <a:extLst>
                  <a:ext uri="{FF2B5EF4-FFF2-40B4-BE49-F238E27FC236}">
                    <a16:creationId xmlns="" xmlns:a16="http://schemas.microsoft.com/office/drawing/2014/main" id="{84D272B5-728E-4306-9042-086BD5742415}"/>
                  </a:ext>
                </a:extLst>
              </p:cNvPr>
              <p:cNvSpPr>
                <a:spLocks/>
              </p:cNvSpPr>
              <p:nvPr/>
            </p:nvSpPr>
            <p:spPr bwMode="auto">
              <a:xfrm>
                <a:off x="537" y="1746"/>
                <a:ext cx="536" cy="444"/>
              </a:xfrm>
              <a:custGeom>
                <a:avLst/>
                <a:gdLst>
                  <a:gd name="T0" fmla="*/ 478 w 536"/>
                  <a:gd name="T1" fmla="*/ 0 h 444"/>
                  <a:gd name="T2" fmla="*/ 386 w 536"/>
                  <a:gd name="T3" fmla="*/ 227 h 444"/>
                  <a:gd name="T4" fmla="*/ 290 w 536"/>
                  <a:gd name="T5" fmla="*/ 130 h 444"/>
                  <a:gd name="T6" fmla="*/ 212 w 536"/>
                  <a:gd name="T7" fmla="*/ 309 h 444"/>
                  <a:gd name="T8" fmla="*/ 125 w 536"/>
                  <a:gd name="T9" fmla="*/ 222 h 444"/>
                  <a:gd name="T10" fmla="*/ 0 w 536"/>
                  <a:gd name="T11" fmla="*/ 410 h 444"/>
                  <a:gd name="T12" fmla="*/ 53 w 536"/>
                  <a:gd name="T13" fmla="*/ 444 h 444"/>
                  <a:gd name="T14" fmla="*/ 53 w 536"/>
                  <a:gd name="T15" fmla="*/ 444 h 444"/>
                  <a:gd name="T16" fmla="*/ 135 w 536"/>
                  <a:gd name="T17" fmla="*/ 323 h 444"/>
                  <a:gd name="T18" fmla="*/ 232 w 536"/>
                  <a:gd name="T19" fmla="*/ 425 h 444"/>
                  <a:gd name="T20" fmla="*/ 309 w 536"/>
                  <a:gd name="T21" fmla="*/ 241 h 444"/>
                  <a:gd name="T22" fmla="*/ 405 w 536"/>
                  <a:gd name="T23" fmla="*/ 338 h 444"/>
                  <a:gd name="T24" fmla="*/ 536 w 536"/>
                  <a:gd name="T25" fmla="*/ 24 h 444"/>
                  <a:gd name="T26" fmla="*/ 478 w 536"/>
                  <a:gd name="T27" fmla="*/ 0 h 4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6"/>
                  <a:gd name="T43" fmla="*/ 0 h 444"/>
                  <a:gd name="T44" fmla="*/ 536 w 536"/>
                  <a:gd name="T45" fmla="*/ 444 h 44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6" h="444">
                    <a:moveTo>
                      <a:pt x="478" y="0"/>
                    </a:moveTo>
                    <a:lnTo>
                      <a:pt x="386" y="227"/>
                    </a:lnTo>
                    <a:lnTo>
                      <a:pt x="290" y="130"/>
                    </a:lnTo>
                    <a:lnTo>
                      <a:pt x="212" y="309"/>
                    </a:lnTo>
                    <a:lnTo>
                      <a:pt x="125" y="222"/>
                    </a:lnTo>
                    <a:lnTo>
                      <a:pt x="0" y="410"/>
                    </a:lnTo>
                    <a:lnTo>
                      <a:pt x="53" y="444"/>
                    </a:lnTo>
                    <a:lnTo>
                      <a:pt x="135" y="323"/>
                    </a:lnTo>
                    <a:lnTo>
                      <a:pt x="232" y="425"/>
                    </a:lnTo>
                    <a:lnTo>
                      <a:pt x="309" y="241"/>
                    </a:lnTo>
                    <a:lnTo>
                      <a:pt x="405" y="338"/>
                    </a:lnTo>
                    <a:lnTo>
                      <a:pt x="536" y="24"/>
                    </a:lnTo>
                    <a:lnTo>
                      <a:pt x="47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050">
                  <a:latin typeface="Eurostile"/>
                  <a:ea typeface="Eurostile"/>
                  <a:cs typeface="Eurostile"/>
                </a:endParaRPr>
              </a:p>
            </p:txBody>
          </p:sp>
          <p:sp>
            <p:nvSpPr>
              <p:cNvPr id="10267" name="Freeform 94">
                <a:extLst>
                  <a:ext uri="{FF2B5EF4-FFF2-40B4-BE49-F238E27FC236}">
                    <a16:creationId xmlns="" xmlns:a16="http://schemas.microsoft.com/office/drawing/2014/main" id="{EF5A2092-6E8C-45F4-8BDB-D618FBAE3F4F}"/>
                  </a:ext>
                </a:extLst>
              </p:cNvPr>
              <p:cNvSpPr>
                <a:spLocks/>
              </p:cNvSpPr>
              <p:nvPr/>
            </p:nvSpPr>
            <p:spPr bwMode="auto">
              <a:xfrm>
                <a:off x="981" y="1639"/>
                <a:ext cx="135" cy="145"/>
              </a:xfrm>
              <a:custGeom>
                <a:avLst/>
                <a:gdLst>
                  <a:gd name="T0" fmla="*/ 2147483647 w 28"/>
                  <a:gd name="T1" fmla="*/ 2147483647 h 30"/>
                  <a:gd name="T2" fmla="*/ 2147483647 w 28"/>
                  <a:gd name="T3" fmla="*/ 2147483647 h 30"/>
                  <a:gd name="T4" fmla="*/ 2147483647 w 28"/>
                  <a:gd name="T5" fmla="*/ 2147483647 h 30"/>
                  <a:gd name="T6" fmla="*/ 2147483647 w 28"/>
                  <a:gd name="T7" fmla="*/ 2147483647 h 30"/>
                  <a:gd name="T8" fmla="*/ 2147483647 w 28"/>
                  <a:gd name="T9" fmla="*/ 2147483647 h 30"/>
                  <a:gd name="T10" fmla="*/ 2147483647 w 28"/>
                  <a:gd name="T11" fmla="*/ 2147483647 h 30"/>
                  <a:gd name="T12" fmla="*/ 2147483647 w 28"/>
                  <a:gd name="T13" fmla="*/ 2147483647 h 30"/>
                  <a:gd name="T14" fmla="*/ 2147483647 w 28"/>
                  <a:gd name="T15" fmla="*/ 2147483647 h 30"/>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0"/>
                  <a:gd name="T26" fmla="*/ 28 w 28"/>
                  <a:gd name="T27" fmla="*/ 30 h 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0">
                    <a:moveTo>
                      <a:pt x="24" y="29"/>
                    </a:moveTo>
                    <a:cubicBezTo>
                      <a:pt x="27" y="30"/>
                      <a:pt x="28" y="27"/>
                      <a:pt x="28" y="23"/>
                    </a:cubicBezTo>
                    <a:cubicBezTo>
                      <a:pt x="25" y="6"/>
                      <a:pt x="25" y="6"/>
                      <a:pt x="25" y="6"/>
                    </a:cubicBezTo>
                    <a:cubicBezTo>
                      <a:pt x="25" y="1"/>
                      <a:pt x="21" y="0"/>
                      <a:pt x="18" y="3"/>
                    </a:cubicBezTo>
                    <a:cubicBezTo>
                      <a:pt x="4" y="13"/>
                      <a:pt x="4" y="13"/>
                      <a:pt x="4" y="13"/>
                    </a:cubicBezTo>
                    <a:cubicBezTo>
                      <a:pt x="1" y="16"/>
                      <a:pt x="0" y="19"/>
                      <a:pt x="2" y="20"/>
                    </a:cubicBezTo>
                    <a:cubicBezTo>
                      <a:pt x="5" y="21"/>
                      <a:pt x="10" y="23"/>
                      <a:pt x="13" y="25"/>
                    </a:cubicBezTo>
                    <a:cubicBezTo>
                      <a:pt x="17" y="26"/>
                      <a:pt x="21" y="28"/>
                      <a:pt x="24" y="29"/>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050">
                  <a:latin typeface="Eurostile"/>
                  <a:ea typeface="Eurostile"/>
                  <a:cs typeface="Eurostile"/>
                </a:endParaRPr>
              </a:p>
            </p:txBody>
          </p:sp>
        </p:grpSp>
      </p:grpSp>
      <p:pic>
        <p:nvPicPr>
          <p:cNvPr id="39" name="Picture 54">
            <a:extLst>
              <a:ext uri="{FF2B5EF4-FFF2-40B4-BE49-F238E27FC236}">
                <a16:creationId xmlns="" xmlns:a16="http://schemas.microsoft.com/office/drawing/2014/main" id="{A1DF3277-873D-4456-A3F0-669F8B9374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2529" y="1704975"/>
            <a:ext cx="1397794" cy="1398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Group 57">
            <a:extLst>
              <a:ext uri="{FF2B5EF4-FFF2-40B4-BE49-F238E27FC236}">
                <a16:creationId xmlns="" xmlns:a16="http://schemas.microsoft.com/office/drawing/2014/main" id="{51E64FED-A88F-44CB-9363-144FB3354DAD}"/>
              </a:ext>
            </a:extLst>
          </p:cNvPr>
          <p:cNvGrpSpPr>
            <a:grpSpLocks/>
          </p:cNvGrpSpPr>
          <p:nvPr/>
        </p:nvGrpSpPr>
        <p:grpSpPr bwMode="auto">
          <a:xfrm>
            <a:off x="3189685" y="1816894"/>
            <a:ext cx="1183481" cy="1177529"/>
            <a:chOff x="1719" y="1443"/>
            <a:chExt cx="994" cy="989"/>
          </a:xfrm>
        </p:grpSpPr>
        <p:sp>
          <p:nvSpPr>
            <p:cNvPr id="10256" name="Oval 56">
              <a:extLst>
                <a:ext uri="{FF2B5EF4-FFF2-40B4-BE49-F238E27FC236}">
                  <a16:creationId xmlns="" xmlns:a16="http://schemas.microsoft.com/office/drawing/2014/main" id="{5789488E-3CF8-4E69-9250-7158D5E715B2}"/>
                </a:ext>
              </a:extLst>
            </p:cNvPr>
            <p:cNvSpPr>
              <a:spLocks noChangeArrowheads="1"/>
            </p:cNvSpPr>
            <p:nvPr/>
          </p:nvSpPr>
          <p:spPr bwMode="gray">
            <a:xfrm>
              <a:off x="1719" y="1443"/>
              <a:ext cx="994" cy="989"/>
            </a:xfrm>
            <a:prstGeom prst="ellipse">
              <a:avLst/>
            </a:pr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050">
                <a:latin typeface="Eurostile"/>
                <a:ea typeface="Eurostile"/>
                <a:cs typeface="Eurostile"/>
              </a:endParaRPr>
            </a:p>
          </p:txBody>
        </p:sp>
        <p:grpSp>
          <p:nvGrpSpPr>
            <p:cNvPr id="10257" name="Group 105">
              <a:extLst>
                <a:ext uri="{FF2B5EF4-FFF2-40B4-BE49-F238E27FC236}">
                  <a16:creationId xmlns="" xmlns:a16="http://schemas.microsoft.com/office/drawing/2014/main" id="{575CA463-E9DC-4F7E-BB41-E2A64C06BC2D}"/>
                </a:ext>
              </a:extLst>
            </p:cNvPr>
            <p:cNvGrpSpPr>
              <a:grpSpLocks/>
            </p:cNvGrpSpPr>
            <p:nvPr/>
          </p:nvGrpSpPr>
          <p:grpSpPr bwMode="auto">
            <a:xfrm>
              <a:off x="1944" y="1679"/>
              <a:ext cx="545" cy="515"/>
              <a:chOff x="2001" y="1905"/>
              <a:chExt cx="286" cy="271"/>
            </a:xfrm>
          </p:grpSpPr>
          <p:sp>
            <p:nvSpPr>
              <p:cNvPr id="10258" name="Freeform 99">
                <a:extLst>
                  <a:ext uri="{FF2B5EF4-FFF2-40B4-BE49-F238E27FC236}">
                    <a16:creationId xmlns="" xmlns:a16="http://schemas.microsoft.com/office/drawing/2014/main" id="{BFCC0945-81D5-4689-B54C-AA8E1FF4B544}"/>
                  </a:ext>
                </a:extLst>
              </p:cNvPr>
              <p:cNvSpPr>
                <a:spLocks/>
              </p:cNvSpPr>
              <p:nvPr/>
            </p:nvSpPr>
            <p:spPr bwMode="auto">
              <a:xfrm>
                <a:off x="2001" y="2153"/>
                <a:ext cx="286" cy="23"/>
              </a:xfrm>
              <a:custGeom>
                <a:avLst/>
                <a:gdLst>
                  <a:gd name="T0" fmla="*/ 48586046 w 121"/>
                  <a:gd name="T1" fmla="*/ 1399401 h 10"/>
                  <a:gd name="T2" fmla="*/ 46582137 w 121"/>
                  <a:gd name="T3" fmla="*/ 2676485 h 10"/>
                  <a:gd name="T4" fmla="*/ 2367463 w 121"/>
                  <a:gd name="T5" fmla="*/ 2676485 h 10"/>
                  <a:gd name="T6" fmla="*/ 0 w 121"/>
                  <a:gd name="T7" fmla="*/ 1399401 h 10"/>
                  <a:gd name="T8" fmla="*/ 0 w 121"/>
                  <a:gd name="T9" fmla="*/ 1399401 h 10"/>
                  <a:gd name="T10" fmla="*/ 2367463 w 121"/>
                  <a:gd name="T11" fmla="*/ 0 h 10"/>
                  <a:gd name="T12" fmla="*/ 46582137 w 121"/>
                  <a:gd name="T13" fmla="*/ 0 h 10"/>
                  <a:gd name="T14" fmla="*/ 48586046 w 121"/>
                  <a:gd name="T15" fmla="*/ 1399401 h 10"/>
                  <a:gd name="T16" fmla="*/ 0 60000 65536"/>
                  <a:gd name="T17" fmla="*/ 0 60000 65536"/>
                  <a:gd name="T18" fmla="*/ 0 60000 65536"/>
                  <a:gd name="T19" fmla="*/ 0 60000 65536"/>
                  <a:gd name="T20" fmla="*/ 0 60000 65536"/>
                  <a:gd name="T21" fmla="*/ 0 60000 65536"/>
                  <a:gd name="T22" fmla="*/ 0 60000 65536"/>
                  <a:gd name="T23" fmla="*/ 0 60000 65536"/>
                  <a:gd name="T24" fmla="*/ 0 w 121"/>
                  <a:gd name="T25" fmla="*/ 0 h 10"/>
                  <a:gd name="T26" fmla="*/ 121 w 121"/>
                  <a:gd name="T27" fmla="*/ 10 h 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1" h="10">
                    <a:moveTo>
                      <a:pt x="121" y="5"/>
                    </a:moveTo>
                    <a:cubicBezTo>
                      <a:pt x="121" y="8"/>
                      <a:pt x="119" y="10"/>
                      <a:pt x="116" y="10"/>
                    </a:cubicBezTo>
                    <a:cubicBezTo>
                      <a:pt x="6" y="10"/>
                      <a:pt x="6" y="10"/>
                      <a:pt x="6" y="10"/>
                    </a:cubicBezTo>
                    <a:cubicBezTo>
                      <a:pt x="3" y="10"/>
                      <a:pt x="0" y="8"/>
                      <a:pt x="0" y="5"/>
                    </a:cubicBezTo>
                    <a:cubicBezTo>
                      <a:pt x="0" y="5"/>
                      <a:pt x="0" y="5"/>
                      <a:pt x="0" y="5"/>
                    </a:cubicBezTo>
                    <a:cubicBezTo>
                      <a:pt x="0" y="2"/>
                      <a:pt x="3" y="0"/>
                      <a:pt x="6" y="0"/>
                    </a:cubicBezTo>
                    <a:cubicBezTo>
                      <a:pt x="116" y="0"/>
                      <a:pt x="116" y="0"/>
                      <a:pt x="116" y="0"/>
                    </a:cubicBezTo>
                    <a:cubicBezTo>
                      <a:pt x="119" y="0"/>
                      <a:pt x="121" y="2"/>
                      <a:pt x="121" y="5"/>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050">
                  <a:latin typeface="Eurostile"/>
                  <a:ea typeface="Eurostile"/>
                  <a:cs typeface="Eurostile"/>
                </a:endParaRPr>
              </a:p>
            </p:txBody>
          </p:sp>
          <p:sp>
            <p:nvSpPr>
              <p:cNvPr id="10259" name="Freeform 100">
                <a:extLst>
                  <a:ext uri="{FF2B5EF4-FFF2-40B4-BE49-F238E27FC236}">
                    <a16:creationId xmlns="" xmlns:a16="http://schemas.microsoft.com/office/drawing/2014/main" id="{18F5F35C-F274-4C8F-826B-17D5383B5379}"/>
                  </a:ext>
                </a:extLst>
              </p:cNvPr>
              <p:cNvSpPr>
                <a:spLocks/>
              </p:cNvSpPr>
              <p:nvPr/>
            </p:nvSpPr>
            <p:spPr bwMode="auto">
              <a:xfrm>
                <a:off x="2065" y="1969"/>
                <a:ext cx="45" cy="172"/>
              </a:xfrm>
              <a:custGeom>
                <a:avLst/>
                <a:gdLst>
                  <a:gd name="T0" fmla="*/ 0 w 19"/>
                  <a:gd name="T1" fmla="*/ 2288914 h 73"/>
                  <a:gd name="T2" fmla="*/ 2049534 w 19"/>
                  <a:gd name="T3" fmla="*/ 0 h 73"/>
                  <a:gd name="T4" fmla="*/ 5759327 w 19"/>
                  <a:gd name="T5" fmla="*/ 0 h 73"/>
                  <a:gd name="T6" fmla="*/ 7881242 w 19"/>
                  <a:gd name="T7" fmla="*/ 2288914 h 73"/>
                  <a:gd name="T8" fmla="*/ 7881242 w 19"/>
                  <a:gd name="T9" fmla="*/ 25990942 h 73"/>
                  <a:gd name="T10" fmla="*/ 5759327 w 19"/>
                  <a:gd name="T11" fmla="*/ 27931686 h 73"/>
                  <a:gd name="T12" fmla="*/ 2049534 w 19"/>
                  <a:gd name="T13" fmla="*/ 27931686 h 73"/>
                  <a:gd name="T14" fmla="*/ 0 w 19"/>
                  <a:gd name="T15" fmla="*/ 25990942 h 73"/>
                  <a:gd name="T16" fmla="*/ 0 w 19"/>
                  <a:gd name="T17" fmla="*/ 2288914 h 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73"/>
                  <a:gd name="T29" fmla="*/ 19 w 19"/>
                  <a:gd name="T30" fmla="*/ 73 h 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73">
                    <a:moveTo>
                      <a:pt x="0" y="6"/>
                    </a:moveTo>
                    <a:cubicBezTo>
                      <a:pt x="0" y="3"/>
                      <a:pt x="2" y="0"/>
                      <a:pt x="5" y="0"/>
                    </a:cubicBezTo>
                    <a:cubicBezTo>
                      <a:pt x="14" y="0"/>
                      <a:pt x="14" y="0"/>
                      <a:pt x="14" y="0"/>
                    </a:cubicBezTo>
                    <a:cubicBezTo>
                      <a:pt x="17" y="0"/>
                      <a:pt x="19" y="3"/>
                      <a:pt x="19" y="6"/>
                    </a:cubicBezTo>
                    <a:cubicBezTo>
                      <a:pt x="19" y="68"/>
                      <a:pt x="19" y="68"/>
                      <a:pt x="19" y="68"/>
                    </a:cubicBezTo>
                    <a:cubicBezTo>
                      <a:pt x="19" y="71"/>
                      <a:pt x="17" y="73"/>
                      <a:pt x="14" y="73"/>
                    </a:cubicBezTo>
                    <a:cubicBezTo>
                      <a:pt x="5" y="73"/>
                      <a:pt x="5" y="73"/>
                      <a:pt x="5" y="73"/>
                    </a:cubicBezTo>
                    <a:cubicBezTo>
                      <a:pt x="2" y="73"/>
                      <a:pt x="0" y="71"/>
                      <a:pt x="0" y="68"/>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050">
                  <a:latin typeface="Eurostile"/>
                  <a:ea typeface="Eurostile"/>
                  <a:cs typeface="Eurostile"/>
                </a:endParaRPr>
              </a:p>
            </p:txBody>
          </p:sp>
          <p:sp>
            <p:nvSpPr>
              <p:cNvPr id="10260" name="Freeform 101">
                <a:extLst>
                  <a:ext uri="{FF2B5EF4-FFF2-40B4-BE49-F238E27FC236}">
                    <a16:creationId xmlns="" xmlns:a16="http://schemas.microsoft.com/office/drawing/2014/main" id="{9803372A-399E-439D-B0F8-84940C2624E3}"/>
                  </a:ext>
                </a:extLst>
              </p:cNvPr>
              <p:cNvSpPr>
                <a:spLocks/>
              </p:cNvSpPr>
              <p:nvPr/>
            </p:nvSpPr>
            <p:spPr bwMode="auto">
              <a:xfrm>
                <a:off x="2008" y="1905"/>
                <a:ext cx="48" cy="236"/>
              </a:xfrm>
              <a:custGeom>
                <a:avLst/>
                <a:gdLst>
                  <a:gd name="T0" fmla="*/ 0 w 20"/>
                  <a:gd name="T1" fmla="*/ 1970602 h 100"/>
                  <a:gd name="T2" fmla="*/ 2998562 w 20"/>
                  <a:gd name="T3" fmla="*/ 0 h 100"/>
                  <a:gd name="T4" fmla="*/ 7196548 w 20"/>
                  <a:gd name="T5" fmla="*/ 0 h 100"/>
                  <a:gd name="T6" fmla="*/ 10076459 w 20"/>
                  <a:gd name="T7" fmla="*/ 1970602 h 100"/>
                  <a:gd name="T8" fmla="*/ 10076459 w 20"/>
                  <a:gd name="T9" fmla="*/ 37248275 h 100"/>
                  <a:gd name="T10" fmla="*/ 7196548 w 20"/>
                  <a:gd name="T11" fmla="*/ 39247062 h 100"/>
                  <a:gd name="T12" fmla="*/ 2998562 w 20"/>
                  <a:gd name="T13" fmla="*/ 39247062 h 100"/>
                  <a:gd name="T14" fmla="*/ 0 w 20"/>
                  <a:gd name="T15" fmla="*/ 37248275 h 100"/>
                  <a:gd name="T16" fmla="*/ 0 w 20"/>
                  <a:gd name="T17" fmla="*/ 1970602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100"/>
                  <a:gd name="T29" fmla="*/ 20 w 20"/>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100">
                    <a:moveTo>
                      <a:pt x="0" y="5"/>
                    </a:moveTo>
                    <a:cubicBezTo>
                      <a:pt x="0" y="2"/>
                      <a:pt x="3" y="0"/>
                      <a:pt x="6" y="0"/>
                    </a:cubicBezTo>
                    <a:cubicBezTo>
                      <a:pt x="14" y="0"/>
                      <a:pt x="14" y="0"/>
                      <a:pt x="14" y="0"/>
                    </a:cubicBezTo>
                    <a:cubicBezTo>
                      <a:pt x="17" y="0"/>
                      <a:pt x="20" y="2"/>
                      <a:pt x="20" y="5"/>
                    </a:cubicBezTo>
                    <a:cubicBezTo>
                      <a:pt x="20" y="95"/>
                      <a:pt x="20" y="95"/>
                      <a:pt x="20" y="95"/>
                    </a:cubicBezTo>
                    <a:cubicBezTo>
                      <a:pt x="20" y="98"/>
                      <a:pt x="17" y="100"/>
                      <a:pt x="14" y="100"/>
                    </a:cubicBezTo>
                    <a:cubicBezTo>
                      <a:pt x="6" y="100"/>
                      <a:pt x="6" y="100"/>
                      <a:pt x="6" y="100"/>
                    </a:cubicBezTo>
                    <a:cubicBezTo>
                      <a:pt x="3" y="100"/>
                      <a:pt x="0" y="98"/>
                      <a:pt x="0" y="95"/>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050">
                  <a:latin typeface="Eurostile"/>
                  <a:ea typeface="Eurostile"/>
                  <a:cs typeface="Eurostile"/>
                </a:endParaRPr>
              </a:p>
            </p:txBody>
          </p:sp>
          <p:sp>
            <p:nvSpPr>
              <p:cNvPr id="10261" name="Freeform 102">
                <a:extLst>
                  <a:ext uri="{FF2B5EF4-FFF2-40B4-BE49-F238E27FC236}">
                    <a16:creationId xmlns="" xmlns:a16="http://schemas.microsoft.com/office/drawing/2014/main" id="{79B1FFDD-C636-40B8-A0AD-57B9AC38CC7D}"/>
                  </a:ext>
                </a:extLst>
              </p:cNvPr>
              <p:cNvSpPr>
                <a:spLocks/>
              </p:cNvSpPr>
              <p:nvPr/>
            </p:nvSpPr>
            <p:spPr bwMode="auto">
              <a:xfrm>
                <a:off x="2119" y="2023"/>
                <a:ext cx="47" cy="118"/>
              </a:xfrm>
              <a:custGeom>
                <a:avLst/>
                <a:gdLst>
                  <a:gd name="T0" fmla="*/ 0 w 20"/>
                  <a:gd name="T1" fmla="*/ 1970602 h 50"/>
                  <a:gd name="T2" fmla="*/ 2207381 w 20"/>
                  <a:gd name="T3" fmla="*/ 0 h 50"/>
                  <a:gd name="T4" fmla="*/ 5187343 w 20"/>
                  <a:gd name="T5" fmla="*/ 0 h 50"/>
                  <a:gd name="T6" fmla="*/ 7313510 w 20"/>
                  <a:gd name="T7" fmla="*/ 1970602 h 50"/>
                  <a:gd name="T8" fmla="*/ 7313510 w 20"/>
                  <a:gd name="T9" fmla="*/ 17606647 h 50"/>
                  <a:gd name="T10" fmla="*/ 5187343 w 20"/>
                  <a:gd name="T11" fmla="*/ 19578455 h 50"/>
                  <a:gd name="T12" fmla="*/ 2207381 w 20"/>
                  <a:gd name="T13" fmla="*/ 19578455 h 50"/>
                  <a:gd name="T14" fmla="*/ 0 w 20"/>
                  <a:gd name="T15" fmla="*/ 17606647 h 50"/>
                  <a:gd name="T16" fmla="*/ 0 w 20"/>
                  <a:gd name="T17" fmla="*/ 1970602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50"/>
                  <a:gd name="T29" fmla="*/ 20 w 20"/>
                  <a:gd name="T30" fmla="*/ 50 h 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50">
                    <a:moveTo>
                      <a:pt x="0" y="5"/>
                    </a:moveTo>
                    <a:cubicBezTo>
                      <a:pt x="0" y="2"/>
                      <a:pt x="3" y="0"/>
                      <a:pt x="6" y="0"/>
                    </a:cubicBezTo>
                    <a:cubicBezTo>
                      <a:pt x="14" y="0"/>
                      <a:pt x="14" y="0"/>
                      <a:pt x="14" y="0"/>
                    </a:cubicBezTo>
                    <a:cubicBezTo>
                      <a:pt x="17" y="0"/>
                      <a:pt x="20" y="2"/>
                      <a:pt x="20" y="5"/>
                    </a:cubicBezTo>
                    <a:cubicBezTo>
                      <a:pt x="20" y="45"/>
                      <a:pt x="20" y="45"/>
                      <a:pt x="20" y="45"/>
                    </a:cubicBezTo>
                    <a:cubicBezTo>
                      <a:pt x="20" y="48"/>
                      <a:pt x="17" y="50"/>
                      <a:pt x="14" y="50"/>
                    </a:cubicBezTo>
                    <a:cubicBezTo>
                      <a:pt x="6" y="50"/>
                      <a:pt x="6" y="50"/>
                      <a:pt x="6" y="50"/>
                    </a:cubicBezTo>
                    <a:cubicBezTo>
                      <a:pt x="3" y="50"/>
                      <a:pt x="0" y="48"/>
                      <a:pt x="0" y="45"/>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050">
                  <a:latin typeface="Eurostile"/>
                  <a:ea typeface="Eurostile"/>
                  <a:cs typeface="Eurostile"/>
                </a:endParaRPr>
              </a:p>
            </p:txBody>
          </p:sp>
          <p:sp>
            <p:nvSpPr>
              <p:cNvPr id="10262" name="Freeform 103">
                <a:extLst>
                  <a:ext uri="{FF2B5EF4-FFF2-40B4-BE49-F238E27FC236}">
                    <a16:creationId xmlns="" xmlns:a16="http://schemas.microsoft.com/office/drawing/2014/main" id="{138DE473-7100-49EC-B32B-EFA5D7AFB363}"/>
                  </a:ext>
                </a:extLst>
              </p:cNvPr>
              <p:cNvSpPr>
                <a:spLocks/>
              </p:cNvSpPr>
              <p:nvPr/>
            </p:nvSpPr>
            <p:spPr bwMode="auto">
              <a:xfrm>
                <a:off x="2176" y="2075"/>
                <a:ext cx="47" cy="68"/>
              </a:xfrm>
              <a:custGeom>
                <a:avLst/>
                <a:gdLst>
                  <a:gd name="T0" fmla="*/ 0 w 20"/>
                  <a:gd name="T1" fmla="*/ 1823165 h 29"/>
                  <a:gd name="T2" fmla="*/ 2207381 w 20"/>
                  <a:gd name="T3" fmla="*/ 0 h 29"/>
                  <a:gd name="T4" fmla="*/ 5187343 w 20"/>
                  <a:gd name="T5" fmla="*/ 0 h 29"/>
                  <a:gd name="T6" fmla="*/ 7313510 w 20"/>
                  <a:gd name="T7" fmla="*/ 1823165 h 29"/>
                  <a:gd name="T8" fmla="*/ 7313510 w 20"/>
                  <a:gd name="T9" fmla="*/ 8234847 h 29"/>
                  <a:gd name="T10" fmla="*/ 5187343 w 20"/>
                  <a:gd name="T11" fmla="*/ 10311372 h 29"/>
                  <a:gd name="T12" fmla="*/ 2207381 w 20"/>
                  <a:gd name="T13" fmla="*/ 10311372 h 29"/>
                  <a:gd name="T14" fmla="*/ 0 w 20"/>
                  <a:gd name="T15" fmla="*/ 8234847 h 29"/>
                  <a:gd name="T16" fmla="*/ 0 w 20"/>
                  <a:gd name="T17" fmla="*/ 1823165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9"/>
                  <a:gd name="T29" fmla="*/ 20 w 20"/>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9">
                    <a:moveTo>
                      <a:pt x="0" y="5"/>
                    </a:moveTo>
                    <a:cubicBezTo>
                      <a:pt x="0" y="2"/>
                      <a:pt x="3" y="0"/>
                      <a:pt x="6" y="0"/>
                    </a:cubicBezTo>
                    <a:cubicBezTo>
                      <a:pt x="14" y="0"/>
                      <a:pt x="14" y="0"/>
                      <a:pt x="14" y="0"/>
                    </a:cubicBezTo>
                    <a:cubicBezTo>
                      <a:pt x="17" y="0"/>
                      <a:pt x="20" y="2"/>
                      <a:pt x="20" y="5"/>
                    </a:cubicBezTo>
                    <a:cubicBezTo>
                      <a:pt x="20" y="23"/>
                      <a:pt x="20" y="23"/>
                      <a:pt x="20" y="23"/>
                    </a:cubicBezTo>
                    <a:cubicBezTo>
                      <a:pt x="20" y="26"/>
                      <a:pt x="17" y="29"/>
                      <a:pt x="14" y="29"/>
                    </a:cubicBezTo>
                    <a:cubicBezTo>
                      <a:pt x="6" y="29"/>
                      <a:pt x="6" y="29"/>
                      <a:pt x="6" y="29"/>
                    </a:cubicBezTo>
                    <a:cubicBezTo>
                      <a:pt x="3" y="29"/>
                      <a:pt x="0" y="26"/>
                      <a:pt x="0" y="23"/>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050">
                  <a:latin typeface="Eurostile"/>
                  <a:ea typeface="Eurostile"/>
                  <a:cs typeface="Eurostile"/>
                </a:endParaRPr>
              </a:p>
            </p:txBody>
          </p:sp>
          <p:sp>
            <p:nvSpPr>
              <p:cNvPr id="10263" name="Freeform 104">
                <a:extLst>
                  <a:ext uri="{FF2B5EF4-FFF2-40B4-BE49-F238E27FC236}">
                    <a16:creationId xmlns="" xmlns:a16="http://schemas.microsoft.com/office/drawing/2014/main" id="{89ED3190-8644-4762-9BB9-047126E9210D}"/>
                  </a:ext>
                </a:extLst>
              </p:cNvPr>
              <p:cNvSpPr>
                <a:spLocks/>
              </p:cNvSpPr>
              <p:nvPr/>
            </p:nvSpPr>
            <p:spPr bwMode="auto">
              <a:xfrm>
                <a:off x="2232" y="2101"/>
                <a:ext cx="48" cy="40"/>
              </a:xfrm>
              <a:custGeom>
                <a:avLst/>
                <a:gdLst>
                  <a:gd name="T0" fmla="*/ 0 w 20"/>
                  <a:gd name="T1" fmla="*/ 1898557 h 17"/>
                  <a:gd name="T2" fmla="*/ 2998562 w 20"/>
                  <a:gd name="T3" fmla="*/ 0 h 17"/>
                  <a:gd name="T4" fmla="*/ 7196548 w 20"/>
                  <a:gd name="T5" fmla="*/ 0 h 17"/>
                  <a:gd name="T6" fmla="*/ 10076459 w 20"/>
                  <a:gd name="T7" fmla="*/ 1898557 h 17"/>
                  <a:gd name="T8" fmla="*/ 10076459 w 20"/>
                  <a:gd name="T9" fmla="*/ 4467192 h 17"/>
                  <a:gd name="T10" fmla="*/ 7196548 w 20"/>
                  <a:gd name="T11" fmla="*/ 6366075 h 17"/>
                  <a:gd name="T12" fmla="*/ 2998562 w 20"/>
                  <a:gd name="T13" fmla="*/ 6366075 h 17"/>
                  <a:gd name="T14" fmla="*/ 0 w 20"/>
                  <a:gd name="T15" fmla="*/ 4467192 h 17"/>
                  <a:gd name="T16" fmla="*/ 0 w 20"/>
                  <a:gd name="T17" fmla="*/ 1898557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17"/>
                  <a:gd name="T29" fmla="*/ 20 w 20"/>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17">
                    <a:moveTo>
                      <a:pt x="0" y="5"/>
                    </a:moveTo>
                    <a:cubicBezTo>
                      <a:pt x="0" y="2"/>
                      <a:pt x="3" y="0"/>
                      <a:pt x="6" y="0"/>
                    </a:cubicBezTo>
                    <a:cubicBezTo>
                      <a:pt x="14" y="0"/>
                      <a:pt x="14" y="0"/>
                      <a:pt x="14" y="0"/>
                    </a:cubicBezTo>
                    <a:cubicBezTo>
                      <a:pt x="17" y="0"/>
                      <a:pt x="20" y="2"/>
                      <a:pt x="20" y="5"/>
                    </a:cubicBezTo>
                    <a:cubicBezTo>
                      <a:pt x="20" y="12"/>
                      <a:pt x="20" y="12"/>
                      <a:pt x="20" y="12"/>
                    </a:cubicBezTo>
                    <a:cubicBezTo>
                      <a:pt x="20" y="15"/>
                      <a:pt x="17" y="17"/>
                      <a:pt x="14" y="17"/>
                    </a:cubicBezTo>
                    <a:cubicBezTo>
                      <a:pt x="6" y="17"/>
                      <a:pt x="6" y="17"/>
                      <a:pt x="6" y="17"/>
                    </a:cubicBezTo>
                    <a:cubicBezTo>
                      <a:pt x="3" y="17"/>
                      <a:pt x="0" y="15"/>
                      <a:pt x="0" y="12"/>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050">
                  <a:latin typeface="Eurostile"/>
                  <a:ea typeface="Eurostile"/>
                  <a:cs typeface="Eurostile"/>
                </a:endParaRPr>
              </a:p>
            </p:txBody>
          </p:sp>
        </p:grpSp>
      </p:grpSp>
      <p:pic>
        <p:nvPicPr>
          <p:cNvPr id="3" name="Picture 2">
            <a:extLst>
              <a:ext uri="{FF2B5EF4-FFF2-40B4-BE49-F238E27FC236}">
                <a16:creationId xmlns="" xmlns:a16="http://schemas.microsoft.com/office/drawing/2014/main" id="{F819181B-8D6A-4213-972B-9B70E95EB2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2" name="Rectangle 41"/>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err="1">
                <a:solidFill>
                  <a:schemeClr val="tx1"/>
                </a:solidFill>
              </a:rPr>
              <a:t>Computer_Engineering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5977910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2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23" presetClass="entr" presetSubtype="272" fill="hold" nodeType="withEffect">
                                  <p:stCondLst>
                                    <p:cond delay="20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strVal val="2/3*#ppt_w"/>
                                          </p:val>
                                        </p:tav>
                                        <p:tav tm="100000">
                                          <p:val>
                                            <p:strVal val="#ppt_w"/>
                                          </p:val>
                                        </p:tav>
                                      </p:tavLst>
                                    </p:anim>
                                    <p:anim calcmode="lin" valueType="num">
                                      <p:cBhvr>
                                        <p:cTn id="14" dur="500" fill="hold"/>
                                        <p:tgtEl>
                                          <p:spTgt spid="14"/>
                                        </p:tgtEl>
                                        <p:attrNameLst>
                                          <p:attrName>ppt_h</p:attrName>
                                        </p:attrNameLst>
                                      </p:cBhvr>
                                      <p:tavLst>
                                        <p:tav tm="0">
                                          <p:val>
                                            <p:strVal val="2/3*#ppt_h"/>
                                          </p:val>
                                        </p:tav>
                                        <p:tav tm="100000">
                                          <p:val>
                                            <p:strVal val="#ppt_h"/>
                                          </p:val>
                                        </p:tav>
                                      </p:tavLst>
                                    </p:anim>
                                  </p:childTnLst>
                                </p:cTn>
                              </p:par>
                              <p:par>
                                <p:cTn id="15" presetID="47" presetClass="entr" presetSubtype="0" fill="hold" grpId="0" nodeType="withEffect">
                                  <p:stCondLst>
                                    <p:cond delay="20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anim calcmode="lin" valueType="num">
                                      <p:cBhvr>
                                        <p:cTn id="18" dur="500" fill="hold"/>
                                        <p:tgtEl>
                                          <p:spTgt spid="7"/>
                                        </p:tgtEl>
                                        <p:attrNameLst>
                                          <p:attrName>ppt_x</p:attrName>
                                        </p:attrNameLst>
                                      </p:cBhvr>
                                      <p:tavLst>
                                        <p:tav tm="0">
                                          <p:val>
                                            <p:strVal val="#ppt_x"/>
                                          </p:val>
                                        </p:tav>
                                        <p:tav tm="100000">
                                          <p:val>
                                            <p:strVal val="#ppt_x"/>
                                          </p:val>
                                        </p:tav>
                                      </p:tavLst>
                                    </p:anim>
                                    <p:anim calcmode="lin" valueType="num">
                                      <p:cBhvr>
                                        <p:cTn id="19" dur="500" fill="hold"/>
                                        <p:tgtEl>
                                          <p:spTgt spid="7"/>
                                        </p:tgtEl>
                                        <p:attrNameLst>
                                          <p:attrName>ppt_y</p:attrName>
                                        </p:attrNameLst>
                                      </p:cBhvr>
                                      <p:tavLst>
                                        <p:tav tm="0">
                                          <p:val>
                                            <p:strVal val="#ppt_y-.1"/>
                                          </p:val>
                                        </p:tav>
                                        <p:tav tm="100000">
                                          <p:val>
                                            <p:strVal val="#ppt_y"/>
                                          </p:val>
                                        </p:tav>
                                      </p:tavLst>
                                    </p:anim>
                                  </p:childTnLst>
                                </p:cTn>
                              </p:par>
                              <p:par>
                                <p:cTn id="20" presetID="10" presetClass="entr" presetSubtype="0" fill="hold" nodeType="withEffect">
                                  <p:stCondLst>
                                    <p:cond delay="20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nodeType="withEffect">
                                  <p:stCondLst>
                                    <p:cond delay="10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23" presetClass="entr" presetSubtype="272" fill="hold" nodeType="withEffect">
                                  <p:stCondLst>
                                    <p:cond delay="10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strVal val="2/3*#ppt_w"/>
                                          </p:val>
                                        </p:tav>
                                        <p:tav tm="100000">
                                          <p:val>
                                            <p:strVal val="#ppt_w"/>
                                          </p:val>
                                        </p:tav>
                                      </p:tavLst>
                                    </p:anim>
                                    <p:anim calcmode="lin" valueType="num">
                                      <p:cBhvr>
                                        <p:cTn id="29" dur="500" fill="hold"/>
                                        <p:tgtEl>
                                          <p:spTgt spid="16"/>
                                        </p:tgtEl>
                                        <p:attrNameLst>
                                          <p:attrName>ppt_h</p:attrName>
                                        </p:attrNameLst>
                                      </p:cBhvr>
                                      <p:tavLst>
                                        <p:tav tm="0">
                                          <p:val>
                                            <p:strVal val="2/3*#ppt_h"/>
                                          </p:val>
                                        </p:tav>
                                        <p:tav tm="100000">
                                          <p:val>
                                            <p:strVal val="#ppt_h"/>
                                          </p:val>
                                        </p:tav>
                                      </p:tavLst>
                                    </p:anim>
                                  </p:childTnLst>
                                </p:cTn>
                              </p:par>
                              <p:par>
                                <p:cTn id="30" presetID="47" presetClass="entr" presetSubtype="0" fill="hold" grpId="0" nodeType="withEffect">
                                  <p:stCondLst>
                                    <p:cond delay="1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anim calcmode="lin" valueType="num">
                                      <p:cBhvr>
                                        <p:cTn id="33" dur="500" fill="hold"/>
                                        <p:tgtEl>
                                          <p:spTgt spid="8"/>
                                        </p:tgtEl>
                                        <p:attrNameLst>
                                          <p:attrName>ppt_x</p:attrName>
                                        </p:attrNameLst>
                                      </p:cBhvr>
                                      <p:tavLst>
                                        <p:tav tm="0">
                                          <p:val>
                                            <p:strVal val="#ppt_x"/>
                                          </p:val>
                                        </p:tav>
                                        <p:tav tm="100000">
                                          <p:val>
                                            <p:strVal val="#ppt_x"/>
                                          </p:val>
                                        </p:tav>
                                      </p:tavLst>
                                    </p:anim>
                                    <p:anim calcmode="lin" valueType="num">
                                      <p:cBhvr>
                                        <p:cTn id="34" dur="500" fill="hold"/>
                                        <p:tgtEl>
                                          <p:spTgt spid="8"/>
                                        </p:tgtEl>
                                        <p:attrNameLst>
                                          <p:attrName>ppt_y</p:attrName>
                                        </p:attrNameLst>
                                      </p:cBhvr>
                                      <p:tavLst>
                                        <p:tav tm="0">
                                          <p:val>
                                            <p:strVal val="#ppt_y-.1"/>
                                          </p:val>
                                        </p:tav>
                                        <p:tav tm="100000">
                                          <p:val>
                                            <p:strVal val="#ppt_y"/>
                                          </p:val>
                                        </p:tav>
                                      </p:tavLst>
                                    </p:anim>
                                  </p:childTnLst>
                                </p:cTn>
                              </p:par>
                              <p:par>
                                <p:cTn id="35" presetID="10" presetClass="entr" presetSubtype="0" fill="hold" nodeType="withEffect">
                                  <p:stCondLst>
                                    <p:cond delay="10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nodeType="withEffect">
                                  <p:stCondLst>
                                    <p:cond delay="10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par>
                                <p:cTn id="41" presetID="23" presetClass="entr" presetSubtype="272" fill="hold" nodeType="withEffect">
                                  <p:stCondLst>
                                    <p:cond delay="10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strVal val="2/3*#ppt_w"/>
                                          </p:val>
                                        </p:tav>
                                        <p:tav tm="100000">
                                          <p:val>
                                            <p:strVal val="#ppt_w"/>
                                          </p:val>
                                        </p:tav>
                                      </p:tavLst>
                                    </p:anim>
                                    <p:anim calcmode="lin" valueType="num">
                                      <p:cBhvr>
                                        <p:cTn id="44" dur="500" fill="hold"/>
                                        <p:tgtEl>
                                          <p:spTgt spid="4"/>
                                        </p:tgtEl>
                                        <p:attrNameLst>
                                          <p:attrName>ppt_h</p:attrName>
                                        </p:attrNameLst>
                                      </p:cBhvr>
                                      <p:tavLst>
                                        <p:tav tm="0">
                                          <p:val>
                                            <p:strVal val="2/3*#ppt_h"/>
                                          </p:val>
                                        </p:tav>
                                        <p:tav tm="100000">
                                          <p:val>
                                            <p:strVal val="#ppt_h"/>
                                          </p:val>
                                        </p:tav>
                                      </p:tavLst>
                                    </p:anim>
                                  </p:childTnLst>
                                </p:cTn>
                              </p:par>
                              <p:par>
                                <p:cTn id="45" presetID="47" presetClass="entr" presetSubtype="0" fill="hold" grpId="0" nodeType="withEffect">
                                  <p:stCondLst>
                                    <p:cond delay="10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anim calcmode="lin" valueType="num">
                                      <p:cBhvr>
                                        <p:cTn id="48" dur="500" fill="hold"/>
                                        <p:tgtEl>
                                          <p:spTgt spid="9"/>
                                        </p:tgtEl>
                                        <p:attrNameLst>
                                          <p:attrName>ppt_x</p:attrName>
                                        </p:attrNameLst>
                                      </p:cBhvr>
                                      <p:tavLst>
                                        <p:tav tm="0">
                                          <p:val>
                                            <p:strVal val="#ppt_x"/>
                                          </p:val>
                                        </p:tav>
                                        <p:tav tm="100000">
                                          <p:val>
                                            <p:strVal val="#ppt_x"/>
                                          </p:val>
                                        </p:tav>
                                      </p:tavLst>
                                    </p:anim>
                                    <p:anim calcmode="lin" valueType="num">
                                      <p:cBhvr>
                                        <p:cTn id="49" dur="500" fill="hold"/>
                                        <p:tgtEl>
                                          <p:spTgt spid="9"/>
                                        </p:tgtEl>
                                        <p:attrNameLst>
                                          <p:attrName>ppt_y</p:attrName>
                                        </p:attrNameLst>
                                      </p:cBhvr>
                                      <p:tavLst>
                                        <p:tav tm="0">
                                          <p:val>
                                            <p:strVal val="#ppt_y-.1"/>
                                          </p:val>
                                        </p:tav>
                                        <p:tav tm="100000">
                                          <p:val>
                                            <p:strVal val="#ppt_y"/>
                                          </p:val>
                                        </p:tav>
                                      </p:tavLst>
                                    </p:anim>
                                  </p:childTnLst>
                                </p:cTn>
                              </p:par>
                              <p:par>
                                <p:cTn id="50" presetID="10" presetClass="entr" presetSubtype="0" fill="hold" nodeType="withEffect">
                                  <p:stCondLst>
                                    <p:cond delay="10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par>
                                <p:cTn id="53" presetID="10" presetClass="entr" presetSubtype="0" fill="hold" nodeType="withEffect">
                                  <p:stCondLst>
                                    <p:cond delay="100"/>
                                  </p:stCondLst>
                                  <p:childTnLst>
                                    <p:set>
                                      <p:cBhvr>
                                        <p:cTn id="54" dur="1" fill="hold">
                                          <p:stCondLst>
                                            <p:cond delay="0"/>
                                          </p:stCondLst>
                                        </p:cTn>
                                        <p:tgtEl>
                                          <p:spTgt spid="2"/>
                                        </p:tgtEl>
                                        <p:attrNameLst>
                                          <p:attrName>style.visibility</p:attrName>
                                        </p:attrNameLst>
                                      </p:cBhvr>
                                      <p:to>
                                        <p:strVal val="visible"/>
                                      </p:to>
                                    </p:set>
                                    <p:animEffect transition="in" filter="fade">
                                      <p:cBhvr>
                                        <p:cTn id="55" dur="500"/>
                                        <p:tgtEl>
                                          <p:spTgt spid="2"/>
                                        </p:tgtEl>
                                      </p:cBhvr>
                                    </p:animEffect>
                                  </p:childTnLst>
                                </p:cTn>
                              </p:par>
                              <p:par>
                                <p:cTn id="56" presetID="23" presetClass="entr" presetSubtype="272" fill="hold" nodeType="withEffect">
                                  <p:stCondLst>
                                    <p:cond delay="100"/>
                                  </p:stCondLst>
                                  <p:childTnLst>
                                    <p:set>
                                      <p:cBhvr>
                                        <p:cTn id="57" dur="1" fill="hold">
                                          <p:stCondLst>
                                            <p:cond delay="0"/>
                                          </p:stCondLst>
                                        </p:cTn>
                                        <p:tgtEl>
                                          <p:spTgt spid="2"/>
                                        </p:tgtEl>
                                        <p:attrNameLst>
                                          <p:attrName>style.visibility</p:attrName>
                                        </p:attrNameLst>
                                      </p:cBhvr>
                                      <p:to>
                                        <p:strVal val="visible"/>
                                      </p:to>
                                    </p:set>
                                    <p:anim calcmode="lin" valueType="num">
                                      <p:cBhvr>
                                        <p:cTn id="58" dur="500" fill="hold"/>
                                        <p:tgtEl>
                                          <p:spTgt spid="2"/>
                                        </p:tgtEl>
                                        <p:attrNameLst>
                                          <p:attrName>ppt_w</p:attrName>
                                        </p:attrNameLst>
                                      </p:cBhvr>
                                      <p:tavLst>
                                        <p:tav tm="0">
                                          <p:val>
                                            <p:strVal val="2/3*#ppt_w"/>
                                          </p:val>
                                        </p:tav>
                                        <p:tav tm="100000">
                                          <p:val>
                                            <p:strVal val="#ppt_w"/>
                                          </p:val>
                                        </p:tav>
                                      </p:tavLst>
                                    </p:anim>
                                    <p:anim calcmode="lin" valueType="num">
                                      <p:cBhvr>
                                        <p:cTn id="59" dur="500" fill="hold"/>
                                        <p:tgtEl>
                                          <p:spTgt spid="2"/>
                                        </p:tgtEl>
                                        <p:attrNameLst>
                                          <p:attrName>ppt_h</p:attrName>
                                        </p:attrNameLst>
                                      </p:cBhvr>
                                      <p:tavLst>
                                        <p:tav tm="0">
                                          <p:val>
                                            <p:strVal val="2/3*#ppt_h"/>
                                          </p:val>
                                        </p:tav>
                                        <p:tav tm="100000">
                                          <p:val>
                                            <p:strVal val="#ppt_h"/>
                                          </p:val>
                                        </p:tav>
                                      </p:tavLst>
                                    </p:anim>
                                  </p:childTnLst>
                                </p:cTn>
                              </p:par>
                              <p:par>
                                <p:cTn id="60" presetID="47" presetClass="entr" presetSubtype="0" fill="hold" grpId="0" nodeType="withEffect">
                                  <p:stCondLst>
                                    <p:cond delay="10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anim calcmode="lin" valueType="num">
                                      <p:cBhvr>
                                        <p:cTn id="63" dur="500" fill="hold"/>
                                        <p:tgtEl>
                                          <p:spTgt spid="10"/>
                                        </p:tgtEl>
                                        <p:attrNameLst>
                                          <p:attrName>ppt_x</p:attrName>
                                        </p:attrNameLst>
                                      </p:cBhvr>
                                      <p:tavLst>
                                        <p:tav tm="0">
                                          <p:val>
                                            <p:strVal val="#ppt_x"/>
                                          </p:val>
                                        </p:tav>
                                        <p:tav tm="100000">
                                          <p:val>
                                            <p:strVal val="#ppt_x"/>
                                          </p:val>
                                        </p:tav>
                                      </p:tavLst>
                                    </p:anim>
                                    <p:anim calcmode="lin" valueType="num">
                                      <p:cBhvr>
                                        <p:cTn id="64"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a:extLst>
              <a:ext uri="{FF2B5EF4-FFF2-40B4-BE49-F238E27FC236}">
                <a16:creationId xmlns="" xmlns:a16="http://schemas.microsoft.com/office/drawing/2014/main" id="{EDA6212B-1ABF-415F-BB06-F16A0DC8B2F4}"/>
              </a:ext>
            </a:extLst>
          </p:cNvPr>
          <p:cNvSpPr txBox="1">
            <a:spLocks noChangeArrowheads="1"/>
          </p:cNvSpPr>
          <p:nvPr/>
        </p:nvSpPr>
        <p:spPr bwMode="auto">
          <a:xfrm>
            <a:off x="1622823" y="342900"/>
            <a:ext cx="578762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a:lnSpc>
                <a:spcPct val="80000"/>
              </a:lnSpc>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9pPr>
          </a:lstStyle>
          <a:p>
            <a:pPr algn="ctr" eaLnBrk="1" hangingPunct="1">
              <a:lnSpc>
                <a:spcPct val="100000"/>
              </a:lnSpc>
              <a:spcBef>
                <a:spcPct val="0"/>
              </a:spcBef>
              <a:buClrTx/>
              <a:buFontTx/>
              <a:buNone/>
            </a:pPr>
            <a:r>
              <a:rPr lang="en-US" altLang="en-US" sz="2700">
                <a:solidFill>
                  <a:srgbClr val="333399"/>
                </a:solidFill>
                <a:latin typeface="Tahoma" panose="020B0604030504040204" pitchFamily="34" charset="0"/>
              </a:rPr>
              <a:t>Changing Business Environment</a:t>
            </a:r>
          </a:p>
        </p:txBody>
      </p:sp>
      <p:sp>
        <p:nvSpPr>
          <p:cNvPr id="34819" name="Text Box 2">
            <a:extLst>
              <a:ext uri="{FF2B5EF4-FFF2-40B4-BE49-F238E27FC236}">
                <a16:creationId xmlns="" xmlns:a16="http://schemas.microsoft.com/office/drawing/2014/main" id="{DBBB7A02-A15D-45C0-86AA-6E399F1D3A02}"/>
              </a:ext>
            </a:extLst>
          </p:cNvPr>
          <p:cNvSpPr txBox="1">
            <a:spLocks noChangeArrowheads="1"/>
          </p:cNvSpPr>
          <p:nvPr/>
        </p:nvSpPr>
        <p:spPr bwMode="auto">
          <a:xfrm>
            <a:off x="1428750" y="1085850"/>
            <a:ext cx="634365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lvl1pPr marL="336550" indent="-336550">
              <a:lnSpc>
                <a:spcPct val="80000"/>
              </a:lnSpc>
              <a:spcBef>
                <a:spcPts val="7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400" b="1">
                <a:solidFill>
                  <a:srgbClr val="000000"/>
                </a:solidFill>
                <a:latin typeface="Times New Roman" panose="02020603050405020304" pitchFamily="18" charset="0"/>
                <a:cs typeface="WenQuanYi Zen Hei Sharp" charset="0"/>
              </a:defRPr>
            </a:lvl1pPr>
            <a:lvl2pPr marL="736600" indent="-279400">
              <a:lnSpc>
                <a:spcPct val="80000"/>
              </a:lnSpc>
              <a:spcBef>
                <a:spcPts val="6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9pPr>
          </a:lstStyle>
          <a:p>
            <a:pPr eaLnBrk="1" hangingPunct="1">
              <a:buClr>
                <a:srgbClr val="3333CC"/>
              </a:buClr>
              <a:buFont typeface="Wingdings" panose="05000000000000000000" pitchFamily="2" charset="2"/>
              <a:buChar char=""/>
            </a:pPr>
            <a:r>
              <a:rPr lang="en-US" altLang="en-US" sz="1800" dirty="0"/>
              <a:t>Companies are moving aggressively to computerized support of their operations =&gt; Business Intelligence</a:t>
            </a:r>
          </a:p>
          <a:p>
            <a:pPr eaLnBrk="1" hangingPunct="1">
              <a:buClr>
                <a:srgbClr val="3333CC"/>
              </a:buClr>
              <a:buFont typeface="Wingdings" panose="05000000000000000000" pitchFamily="2" charset="2"/>
              <a:buChar char=""/>
            </a:pPr>
            <a:r>
              <a:rPr lang="en-US" altLang="en-US" sz="1800" dirty="0"/>
              <a:t>Business Pressures–Responses–Support Model</a:t>
            </a:r>
          </a:p>
          <a:p>
            <a:pPr lvl="1" eaLnBrk="1" hangingPunct="1">
              <a:buClr>
                <a:srgbClr val="FF0000"/>
              </a:buClr>
              <a:buFont typeface="Wingdings" panose="05000000000000000000" pitchFamily="2" charset="2"/>
              <a:buChar char=""/>
            </a:pPr>
            <a:r>
              <a:rPr lang="en-US" altLang="en-US" sz="1425" dirty="0">
                <a:solidFill>
                  <a:srgbClr val="FF3300"/>
                </a:solidFill>
              </a:rPr>
              <a:t>Business pressures </a:t>
            </a:r>
            <a:r>
              <a:rPr lang="en-US" altLang="en-US" sz="1425" dirty="0"/>
              <a:t>result of today's competitive business climate</a:t>
            </a:r>
          </a:p>
          <a:p>
            <a:pPr lvl="1" eaLnBrk="1" hangingPunct="1">
              <a:buClr>
                <a:srgbClr val="FF0000"/>
              </a:buClr>
              <a:buFont typeface="Wingdings" panose="05000000000000000000" pitchFamily="2" charset="2"/>
              <a:buChar char=""/>
            </a:pPr>
            <a:r>
              <a:rPr lang="en-US" altLang="en-US" sz="1425" dirty="0">
                <a:solidFill>
                  <a:srgbClr val="FF3300"/>
                </a:solidFill>
              </a:rPr>
              <a:t>Responses</a:t>
            </a:r>
            <a:r>
              <a:rPr lang="en-US" altLang="en-US" sz="1425" dirty="0"/>
              <a:t> to oppose(answer) the pressures </a:t>
            </a:r>
          </a:p>
          <a:p>
            <a:pPr lvl="1" eaLnBrk="1" hangingPunct="1">
              <a:buClr>
                <a:srgbClr val="FF0000"/>
              </a:buClr>
              <a:buFont typeface="Wingdings" panose="05000000000000000000" pitchFamily="2" charset="2"/>
              <a:buChar char=""/>
            </a:pPr>
            <a:r>
              <a:rPr lang="en-US" altLang="en-US" sz="1425" dirty="0">
                <a:solidFill>
                  <a:srgbClr val="FF3300"/>
                </a:solidFill>
              </a:rPr>
              <a:t>Support</a:t>
            </a:r>
            <a:r>
              <a:rPr lang="en-US" altLang="en-US" sz="1425" dirty="0"/>
              <a:t> to better facilitate the process </a:t>
            </a:r>
          </a:p>
        </p:txBody>
      </p:sp>
      <p:pic>
        <p:nvPicPr>
          <p:cNvPr id="2" name="Picture 1">
            <a:extLst>
              <a:ext uri="{FF2B5EF4-FFF2-40B4-BE49-F238E27FC236}">
                <a16:creationId xmlns="" xmlns:a16="http://schemas.microsoft.com/office/drawing/2014/main" id="{5C2782F4-36A0-4869-89DF-F85F0C285B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err="1">
                <a:solidFill>
                  <a:schemeClr val="tx1"/>
                </a:solidFill>
              </a:rPr>
              <a:t>Computer_Engineering</a:t>
            </a:r>
            <a:r>
              <a:rPr lang="en-US" b="1" dirty="0">
                <a:solidFill>
                  <a:schemeClr val="tx1"/>
                </a:solidFill>
              </a:rPr>
              <a:t>, VIIT , Pune-48</a:t>
            </a:r>
            <a:endParaRPr lang="en-IN" b="1" dirty="0">
              <a:solidFill>
                <a:schemeClr val="tx1"/>
              </a:solidFill>
            </a:endParaRPr>
          </a:p>
        </p:txBody>
      </p:sp>
    </p:spTree>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a:extLst>
              <a:ext uri="{FF2B5EF4-FFF2-40B4-BE49-F238E27FC236}">
                <a16:creationId xmlns="" xmlns:a16="http://schemas.microsoft.com/office/drawing/2014/main" id="{7BB5AE25-A0DF-4824-A3CD-185E6D625ABB}"/>
              </a:ext>
            </a:extLst>
          </p:cNvPr>
          <p:cNvSpPr txBox="1">
            <a:spLocks noChangeArrowheads="1"/>
          </p:cNvSpPr>
          <p:nvPr/>
        </p:nvSpPr>
        <p:spPr bwMode="auto">
          <a:xfrm>
            <a:off x="1714500" y="171450"/>
            <a:ext cx="5787629" cy="836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a:lnSpc>
                <a:spcPct val="80000"/>
              </a:lnSpc>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9pPr>
          </a:lstStyle>
          <a:p>
            <a:pPr algn="ctr" eaLnBrk="1" hangingPunct="1">
              <a:lnSpc>
                <a:spcPct val="100000"/>
              </a:lnSpc>
              <a:spcBef>
                <a:spcPct val="0"/>
              </a:spcBef>
              <a:buClrTx/>
              <a:buFontTx/>
              <a:buNone/>
            </a:pPr>
            <a:r>
              <a:rPr lang="en-US" altLang="en-US" sz="2700" dirty="0">
                <a:solidFill>
                  <a:srgbClr val="333399"/>
                </a:solidFill>
                <a:latin typeface="Tahoma" panose="020B0604030504040204" pitchFamily="34" charset="0"/>
              </a:rPr>
              <a:t>Business Pressures–Responses–Support Model</a:t>
            </a:r>
          </a:p>
        </p:txBody>
      </p:sp>
      <p:pic>
        <p:nvPicPr>
          <p:cNvPr id="36867" name="Picture 2">
            <a:extLst>
              <a:ext uri="{FF2B5EF4-FFF2-40B4-BE49-F238E27FC236}">
                <a16:creationId xmlns="" xmlns:a16="http://schemas.microsoft.com/office/drawing/2014/main" id="{46D4BD98-5187-4684-A186-D16BE8FE3B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1" y="1371600"/>
            <a:ext cx="6175772"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 name="Picture 1">
            <a:extLst>
              <a:ext uri="{FF2B5EF4-FFF2-40B4-BE49-F238E27FC236}">
                <a16:creationId xmlns="" xmlns:a16="http://schemas.microsoft.com/office/drawing/2014/main" id="{E45B4631-B3B2-428F-A9DF-6A38824EF1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err="1">
                <a:solidFill>
                  <a:schemeClr val="tx1"/>
                </a:solidFill>
              </a:rPr>
              <a:t>Computer_Engineering</a:t>
            </a:r>
            <a:r>
              <a:rPr lang="en-US" b="1" dirty="0">
                <a:solidFill>
                  <a:schemeClr val="tx1"/>
                </a:solidFill>
              </a:rPr>
              <a:t>, VIIT , Pune-48</a:t>
            </a:r>
            <a:endParaRPr lang="en-IN" b="1" dirty="0">
              <a:solidFill>
                <a:schemeClr val="tx1"/>
              </a:solidFill>
            </a:endParaRPr>
          </a:p>
        </p:txBody>
      </p:sp>
    </p:spTree>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 xmlns:a16="http://schemas.microsoft.com/office/drawing/2014/main" id="{1404FBC2-5026-4438-9649-8D0D6727633D}"/>
              </a:ext>
            </a:extLst>
          </p:cNvPr>
          <p:cNvSpPr txBox="1">
            <a:spLocks noChangeArrowheads="1"/>
          </p:cNvSpPr>
          <p:nvPr/>
        </p:nvSpPr>
        <p:spPr bwMode="auto">
          <a:xfrm>
            <a:off x="1714500" y="171450"/>
            <a:ext cx="5787629"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a:lnSpc>
                <a:spcPct val="80000"/>
              </a:lnSpc>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9pPr>
          </a:lstStyle>
          <a:p>
            <a:pPr algn="ctr" eaLnBrk="1" hangingPunct="1">
              <a:lnSpc>
                <a:spcPct val="100000"/>
              </a:lnSpc>
              <a:spcBef>
                <a:spcPct val="0"/>
              </a:spcBef>
              <a:buClrTx/>
              <a:buFontTx/>
              <a:buNone/>
            </a:pPr>
            <a:r>
              <a:rPr lang="en-US" altLang="en-US" sz="2700">
                <a:solidFill>
                  <a:srgbClr val="333399"/>
                </a:solidFill>
                <a:latin typeface="Tahoma" panose="020B0604030504040204" pitchFamily="34" charset="0"/>
              </a:rPr>
              <a:t>The Business Environment </a:t>
            </a:r>
          </a:p>
        </p:txBody>
      </p:sp>
      <p:sp>
        <p:nvSpPr>
          <p:cNvPr id="38915" name="Text Box 2">
            <a:extLst>
              <a:ext uri="{FF2B5EF4-FFF2-40B4-BE49-F238E27FC236}">
                <a16:creationId xmlns="" xmlns:a16="http://schemas.microsoft.com/office/drawing/2014/main" id="{579C5131-42E9-41D3-B6D1-274697E3074D}"/>
              </a:ext>
            </a:extLst>
          </p:cNvPr>
          <p:cNvSpPr txBox="1">
            <a:spLocks noChangeArrowheads="1"/>
          </p:cNvSpPr>
          <p:nvPr/>
        </p:nvSpPr>
        <p:spPr bwMode="auto">
          <a:xfrm>
            <a:off x="831273" y="1085850"/>
            <a:ext cx="7523017" cy="3361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lvl1pPr marL="336550" indent="-336550">
              <a:lnSpc>
                <a:spcPct val="80000"/>
              </a:lnSpc>
              <a:spcBef>
                <a:spcPts val="7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400" b="1">
                <a:solidFill>
                  <a:srgbClr val="000000"/>
                </a:solidFill>
                <a:latin typeface="Times New Roman" panose="02020603050405020304" pitchFamily="18" charset="0"/>
                <a:cs typeface="WenQuanYi Zen Hei Sharp" charset="0"/>
              </a:defRPr>
            </a:lvl1pPr>
            <a:lvl2pPr marL="736600" indent="-279400">
              <a:lnSpc>
                <a:spcPct val="80000"/>
              </a:lnSpc>
              <a:spcBef>
                <a:spcPts val="6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9pPr>
          </a:lstStyle>
          <a:p>
            <a:pPr eaLnBrk="1" hangingPunct="1">
              <a:buClr>
                <a:srgbClr val="3333CC"/>
              </a:buClr>
              <a:buFont typeface="Wingdings" panose="05000000000000000000" pitchFamily="2" charset="2"/>
              <a:buChar char=""/>
            </a:pPr>
            <a:r>
              <a:rPr lang="en-US" altLang="en-US" sz="1800" dirty="0">
                <a:cs typeface="Times New Roman" panose="02020603050405020304" pitchFamily="18" charset="0"/>
              </a:rPr>
              <a:t>The environment in which organizations operate today is becoming more and more complex, creating: </a:t>
            </a:r>
          </a:p>
          <a:p>
            <a:pPr lvl="1" eaLnBrk="1" hangingPunct="1">
              <a:buClr>
                <a:srgbClr val="FF0000"/>
              </a:buClr>
              <a:buFont typeface="Wingdings" panose="05000000000000000000" pitchFamily="2" charset="2"/>
              <a:buChar char=""/>
            </a:pPr>
            <a:r>
              <a:rPr lang="en-US" altLang="en-US" sz="1425" dirty="0">
                <a:latin typeface="Times New Roman" panose="02020603050405020304" pitchFamily="18" charset="0"/>
                <a:cs typeface="Times New Roman" panose="02020603050405020304" pitchFamily="18" charset="0"/>
              </a:rPr>
              <a:t>opportunities, and</a:t>
            </a:r>
          </a:p>
          <a:p>
            <a:pPr lvl="1" eaLnBrk="1" hangingPunct="1">
              <a:buClr>
                <a:srgbClr val="FF0000"/>
              </a:buClr>
              <a:buFont typeface="Wingdings" panose="05000000000000000000" pitchFamily="2" charset="2"/>
              <a:buChar char=""/>
            </a:pPr>
            <a:r>
              <a:rPr lang="en-US" altLang="en-US" sz="1425" dirty="0">
                <a:latin typeface="Times New Roman" panose="02020603050405020304" pitchFamily="18" charset="0"/>
                <a:cs typeface="Times New Roman" panose="02020603050405020304" pitchFamily="18" charset="0"/>
              </a:rPr>
              <a:t>problems</a:t>
            </a:r>
          </a:p>
          <a:p>
            <a:pPr lvl="1" eaLnBrk="1" hangingPunct="1">
              <a:buClr>
                <a:srgbClr val="FF0000"/>
              </a:buClr>
              <a:buFont typeface="Wingdings" panose="05000000000000000000" pitchFamily="2" charset="2"/>
              <a:buChar char=""/>
            </a:pPr>
            <a:r>
              <a:rPr lang="en-US" altLang="en-US" sz="1425" dirty="0">
                <a:latin typeface="Times New Roman" panose="02020603050405020304" pitchFamily="18" charset="0"/>
                <a:cs typeface="Times New Roman" panose="02020603050405020304" pitchFamily="18" charset="0"/>
              </a:rPr>
              <a:t>Example: </a:t>
            </a:r>
            <a:r>
              <a:rPr lang="en-US" altLang="en-US" sz="1425" dirty="0" smtClean="0">
                <a:latin typeface="Times New Roman" panose="02020603050405020304" pitchFamily="18" charset="0"/>
                <a:cs typeface="Times New Roman" panose="02020603050405020304" pitchFamily="18" charset="0"/>
              </a:rPr>
              <a:t>globalization</a:t>
            </a:r>
          </a:p>
          <a:p>
            <a:pPr lvl="1" eaLnBrk="1" hangingPunct="1">
              <a:buClr>
                <a:srgbClr val="FF0000"/>
              </a:buClr>
              <a:buFont typeface="Wingdings" panose="05000000000000000000" pitchFamily="2" charset="2"/>
              <a:buChar char=""/>
            </a:pPr>
            <a:endParaRPr lang="en-US" altLang="en-US" sz="1425" dirty="0">
              <a:latin typeface="Times New Roman" panose="02020603050405020304" pitchFamily="18" charset="0"/>
              <a:cs typeface="Times New Roman" panose="02020603050405020304" pitchFamily="18" charset="0"/>
            </a:endParaRPr>
          </a:p>
          <a:p>
            <a:pPr eaLnBrk="1" hangingPunct="1">
              <a:buClr>
                <a:srgbClr val="3333CC"/>
              </a:buClr>
              <a:buFont typeface="Wingdings" panose="05000000000000000000" pitchFamily="2" charset="2"/>
              <a:buChar char=""/>
            </a:pPr>
            <a:r>
              <a:rPr lang="en-US" altLang="en-US" sz="1800" dirty="0">
                <a:cs typeface="Times New Roman" panose="02020603050405020304" pitchFamily="18" charset="0"/>
              </a:rPr>
              <a:t>Business environment factors: </a:t>
            </a:r>
          </a:p>
          <a:p>
            <a:pPr lvl="1" eaLnBrk="1" hangingPunct="1">
              <a:buClr>
                <a:srgbClr val="FF0000"/>
              </a:buClr>
              <a:buFont typeface="Wingdings" panose="05000000000000000000" pitchFamily="2" charset="2"/>
              <a:buChar char=""/>
            </a:pPr>
            <a:r>
              <a:rPr lang="en-US" altLang="en-US" sz="1425" dirty="0">
                <a:latin typeface="Times New Roman" panose="02020603050405020304" pitchFamily="18" charset="0"/>
                <a:cs typeface="Times New Roman" panose="02020603050405020304" pitchFamily="18" charset="0"/>
              </a:rPr>
              <a:t>markets, consumer demands, </a:t>
            </a:r>
            <a:r>
              <a:rPr lang="en-US" altLang="en-US" sz="1425" dirty="0" smtClean="0">
                <a:latin typeface="Times New Roman" panose="02020603050405020304" pitchFamily="18" charset="0"/>
                <a:cs typeface="Times New Roman" panose="02020603050405020304" pitchFamily="18" charset="0"/>
              </a:rPr>
              <a:t>technology</a:t>
            </a:r>
            <a:endParaRPr lang="en-US" altLang="en-US" sz="1425"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 xmlns:a16="http://schemas.microsoft.com/office/drawing/2014/main" id="{4898493F-465E-4D68-9BBA-526B7D81D4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err="1">
                <a:solidFill>
                  <a:schemeClr val="tx1"/>
                </a:solidFill>
              </a:rPr>
              <a:t>Computer_Engineering</a:t>
            </a:r>
            <a:r>
              <a:rPr lang="en-US" b="1" dirty="0">
                <a:solidFill>
                  <a:schemeClr val="tx1"/>
                </a:solidFill>
              </a:rPr>
              <a:t>, VIIT , Pune-48</a:t>
            </a:r>
            <a:endParaRPr lang="en-IN" b="1" dirty="0">
              <a:solidFill>
                <a:schemeClr val="tx1"/>
              </a:solidFill>
            </a:endParaRPr>
          </a:p>
        </p:txBody>
      </p:sp>
    </p:spTree>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1">
            <a:extLst>
              <a:ext uri="{FF2B5EF4-FFF2-40B4-BE49-F238E27FC236}">
                <a16:creationId xmlns="" xmlns:a16="http://schemas.microsoft.com/office/drawing/2014/main" id="{8E0CFE29-3CB4-4DA0-B902-512BAA18E4CB}"/>
              </a:ext>
            </a:extLst>
          </p:cNvPr>
          <p:cNvSpPr txBox="1">
            <a:spLocks noChangeArrowheads="1"/>
          </p:cNvSpPr>
          <p:nvPr/>
        </p:nvSpPr>
        <p:spPr bwMode="auto">
          <a:xfrm>
            <a:off x="852056" y="171450"/>
            <a:ext cx="5309753" cy="358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a:lnSpc>
                <a:spcPct val="80000"/>
              </a:lnSpc>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9pPr>
          </a:lstStyle>
          <a:p>
            <a:pPr eaLnBrk="1" hangingPunct="1">
              <a:lnSpc>
                <a:spcPct val="100000"/>
              </a:lnSpc>
              <a:spcBef>
                <a:spcPct val="0"/>
              </a:spcBef>
              <a:buClrTx/>
              <a:buFontTx/>
              <a:buNone/>
            </a:pPr>
            <a:r>
              <a:rPr lang="en-US" altLang="en-US" sz="2100" dirty="0">
                <a:solidFill>
                  <a:srgbClr val="333399"/>
                </a:solidFill>
                <a:latin typeface="Tahoma" panose="020B0604030504040204" pitchFamily="34" charset="0"/>
              </a:rPr>
              <a:t>A High-Level Architecture of BI</a:t>
            </a:r>
          </a:p>
        </p:txBody>
      </p:sp>
      <p:pic>
        <p:nvPicPr>
          <p:cNvPr id="112643" name="Picture 2">
            <a:extLst>
              <a:ext uri="{FF2B5EF4-FFF2-40B4-BE49-F238E27FC236}">
                <a16:creationId xmlns="" xmlns:a16="http://schemas.microsoft.com/office/drawing/2014/main" id="{5A5AFD10-0610-4581-B134-6A545E9B70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592282"/>
            <a:ext cx="6091238" cy="3969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 name="Picture 1">
            <a:extLst>
              <a:ext uri="{FF2B5EF4-FFF2-40B4-BE49-F238E27FC236}">
                <a16:creationId xmlns="" xmlns:a16="http://schemas.microsoft.com/office/drawing/2014/main" id="{03BBA09C-BC17-4D0B-BC98-DA6DFA4AC1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a:extLst>
              <a:ext uri="{FF2B5EF4-FFF2-40B4-BE49-F238E27FC236}">
                <a16:creationId xmlns="" xmlns:a16="http://schemas.microsoft.com/office/drawing/2014/main" id="{B3A0EABD-26D6-4074-AA2A-5F20E155885D}"/>
              </a:ext>
            </a:extLst>
          </p:cNvPr>
          <p:cNvSpPr txBox="1">
            <a:spLocks noChangeArrowheads="1"/>
          </p:cNvSpPr>
          <p:nvPr/>
        </p:nvSpPr>
        <p:spPr bwMode="auto">
          <a:xfrm>
            <a:off x="1714500" y="171450"/>
            <a:ext cx="5787629"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a:lnSpc>
                <a:spcPct val="80000"/>
              </a:lnSpc>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9pPr>
          </a:lstStyle>
          <a:p>
            <a:pPr algn="ctr" eaLnBrk="1" hangingPunct="1">
              <a:lnSpc>
                <a:spcPct val="100000"/>
              </a:lnSpc>
              <a:spcBef>
                <a:spcPct val="0"/>
              </a:spcBef>
              <a:buClrTx/>
              <a:buFontTx/>
              <a:buNone/>
            </a:pPr>
            <a:r>
              <a:rPr lang="en-US" altLang="en-US" sz="2700">
                <a:solidFill>
                  <a:srgbClr val="333399"/>
                </a:solidFill>
                <a:latin typeface="Tahoma" panose="020B0604030504040204" pitchFamily="34" charset="0"/>
              </a:rPr>
              <a:t>Components in a BI Architecture</a:t>
            </a:r>
          </a:p>
        </p:txBody>
      </p:sp>
      <p:sp>
        <p:nvSpPr>
          <p:cNvPr id="60418" name="Text Box 2">
            <a:extLst>
              <a:ext uri="{FF2B5EF4-FFF2-40B4-BE49-F238E27FC236}">
                <a16:creationId xmlns="" xmlns:a16="http://schemas.microsoft.com/office/drawing/2014/main" id="{996810C0-0374-4315-833E-56557554083F}"/>
              </a:ext>
            </a:extLst>
          </p:cNvPr>
          <p:cNvSpPr txBox="1">
            <a:spLocks noChangeArrowheads="1"/>
          </p:cNvSpPr>
          <p:nvPr/>
        </p:nvSpPr>
        <p:spPr bwMode="auto">
          <a:xfrm>
            <a:off x="197427" y="1143000"/>
            <a:ext cx="8686799" cy="3600450"/>
          </a:xfrm>
          <a:prstGeom prst="rect">
            <a:avLst/>
          </a:prstGeom>
          <a:noFill/>
          <a:ln w="9525" cap="flat">
            <a:noFill/>
            <a:round/>
            <a:headEnd/>
            <a:tailEnd/>
          </a:ln>
          <a:effectLst/>
        </p:spPr>
        <p:txBody>
          <a:bodyPr lIns="67500" tIns="35100" rIns="67500" bIns="35100"/>
          <a:lstStyle/>
          <a:p>
            <a:pPr marL="252413" indent="-252413">
              <a:lnSpc>
                <a:spcPct val="80000"/>
              </a:lnSpc>
              <a:spcBef>
                <a:spcPts val="525"/>
              </a:spcBef>
              <a:buClr>
                <a:srgbClr val="3333CC"/>
              </a:buClr>
              <a:buSzPct val="100000"/>
              <a:buFont typeface="Wingdings" charset="2"/>
              <a:buChar char=""/>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r>
              <a:rPr lang="en-US" sz="1800" dirty="0">
                <a:solidFill>
                  <a:srgbClr val="000000"/>
                </a:solidFill>
                <a:latin typeface="Times New Roman" panose="02020603050405020304" pitchFamily="18" charset="0"/>
                <a:cs typeface="Times New Roman" panose="02020603050405020304" pitchFamily="18" charset="0"/>
              </a:rPr>
              <a:t>The </a:t>
            </a:r>
            <a:r>
              <a:rPr lang="en-US" sz="1800" b="1" dirty="0">
                <a:solidFill>
                  <a:srgbClr val="FF0000"/>
                </a:solidFill>
                <a:latin typeface="Times New Roman" panose="02020603050405020304" pitchFamily="18" charset="0"/>
                <a:cs typeface="Times New Roman" panose="02020603050405020304" pitchFamily="18" charset="0"/>
              </a:rPr>
              <a:t>data warehouse </a:t>
            </a:r>
            <a:r>
              <a:rPr lang="en-US" sz="1800" dirty="0">
                <a:solidFill>
                  <a:srgbClr val="000000"/>
                </a:solidFill>
                <a:latin typeface="Times New Roman" panose="02020603050405020304" pitchFamily="18" charset="0"/>
                <a:cs typeface="Times New Roman" panose="02020603050405020304" pitchFamily="18" charset="0"/>
              </a:rPr>
              <a:t>is a large repository of well-organized historical data</a:t>
            </a:r>
          </a:p>
          <a:p>
            <a:pPr marL="253604" indent="-252413">
              <a:lnSpc>
                <a:spcPct val="80000"/>
              </a:lnSpc>
              <a:spcBef>
                <a:spcPts val="525"/>
              </a:spcBef>
              <a:buSzPct val="100000"/>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endParaRPr lang="en-US" sz="1800" dirty="0">
              <a:solidFill>
                <a:srgbClr val="000000"/>
              </a:solidFill>
              <a:latin typeface="Times New Roman" panose="02020603050405020304" pitchFamily="18" charset="0"/>
              <a:cs typeface="Times New Roman" panose="02020603050405020304" pitchFamily="18" charset="0"/>
            </a:endParaRPr>
          </a:p>
          <a:p>
            <a:pPr marL="252413" indent="-252413">
              <a:lnSpc>
                <a:spcPct val="80000"/>
              </a:lnSpc>
              <a:spcBef>
                <a:spcPts val="525"/>
              </a:spcBef>
              <a:buClr>
                <a:srgbClr val="3333CC"/>
              </a:buClr>
              <a:buSzPct val="100000"/>
              <a:buFont typeface="Wingdings" charset="2"/>
              <a:buChar char=""/>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r>
              <a:rPr lang="en-US" sz="1800" b="1" dirty="0">
                <a:solidFill>
                  <a:srgbClr val="FF0000"/>
                </a:solidFill>
                <a:latin typeface="Times New Roman" panose="02020603050405020304" pitchFamily="18" charset="0"/>
                <a:cs typeface="Times New Roman" panose="02020603050405020304" pitchFamily="18" charset="0"/>
              </a:rPr>
              <a:t>Business analytics </a:t>
            </a:r>
            <a:r>
              <a:rPr lang="en-US" sz="1800" dirty="0">
                <a:solidFill>
                  <a:srgbClr val="000000"/>
                </a:solidFill>
                <a:latin typeface="Times New Roman" panose="02020603050405020304" pitchFamily="18" charset="0"/>
                <a:cs typeface="Times New Roman" panose="02020603050405020304" pitchFamily="18" charset="0"/>
              </a:rPr>
              <a:t>are the tools that allow transformation of data into information and </a:t>
            </a:r>
            <a:r>
              <a:rPr lang="en-US" sz="1800" dirty="0" smtClean="0">
                <a:solidFill>
                  <a:srgbClr val="000000"/>
                </a:solidFill>
                <a:latin typeface="Times New Roman" panose="02020603050405020304" pitchFamily="18" charset="0"/>
                <a:cs typeface="Times New Roman" panose="02020603050405020304" pitchFamily="18" charset="0"/>
              </a:rPr>
              <a:t>knowledge. It is also a  </a:t>
            </a:r>
            <a:r>
              <a:rPr lang="en-US" sz="1800" dirty="0">
                <a:solidFill>
                  <a:srgbClr val="000000"/>
                </a:solidFill>
                <a:latin typeface="Times New Roman" panose="02020603050405020304" pitchFamily="18" charset="0"/>
                <a:cs typeface="Times New Roman" panose="02020603050405020304" pitchFamily="18" charset="0"/>
              </a:rPr>
              <a:t>a collection of tools for manipulating, mining, and analyzing the data in the data </a:t>
            </a:r>
            <a:r>
              <a:rPr lang="en-US" sz="1800" dirty="0" smtClean="0">
                <a:solidFill>
                  <a:srgbClr val="000000"/>
                </a:solidFill>
                <a:latin typeface="Times New Roman" panose="02020603050405020304" pitchFamily="18" charset="0"/>
                <a:cs typeface="Times New Roman" panose="02020603050405020304" pitchFamily="18" charset="0"/>
              </a:rPr>
              <a:t>warehouse.</a:t>
            </a:r>
            <a:endParaRPr lang="en-US" sz="1800" dirty="0">
              <a:solidFill>
                <a:srgbClr val="000000"/>
              </a:solidFill>
              <a:latin typeface="Times New Roman" panose="02020603050405020304" pitchFamily="18" charset="0"/>
              <a:cs typeface="Times New Roman" panose="02020603050405020304" pitchFamily="18" charset="0"/>
            </a:endParaRPr>
          </a:p>
          <a:p>
            <a:pPr marL="253604" indent="-252413">
              <a:lnSpc>
                <a:spcPct val="80000"/>
              </a:lnSpc>
              <a:spcBef>
                <a:spcPts val="525"/>
              </a:spcBef>
              <a:buSzPct val="100000"/>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endParaRPr lang="en-US" sz="1800" dirty="0">
              <a:solidFill>
                <a:srgbClr val="000000"/>
              </a:solidFill>
              <a:latin typeface="Times New Roman" panose="02020603050405020304" pitchFamily="18" charset="0"/>
              <a:cs typeface="Times New Roman" panose="02020603050405020304" pitchFamily="18" charset="0"/>
            </a:endParaRPr>
          </a:p>
          <a:p>
            <a:pPr marL="252413" indent="-252413">
              <a:lnSpc>
                <a:spcPct val="80000"/>
              </a:lnSpc>
              <a:spcBef>
                <a:spcPts val="525"/>
              </a:spcBef>
              <a:buClr>
                <a:srgbClr val="3333CC"/>
              </a:buClr>
              <a:buSzPct val="100000"/>
              <a:buFont typeface="Wingdings" charset="2"/>
              <a:buChar char=""/>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r>
              <a:rPr lang="en-US" sz="1800" b="1" dirty="0">
                <a:solidFill>
                  <a:srgbClr val="FF0000"/>
                </a:solidFill>
                <a:latin typeface="Times New Roman" panose="02020603050405020304" pitchFamily="18" charset="0"/>
                <a:cs typeface="Times New Roman" panose="02020603050405020304" pitchFamily="18" charset="0"/>
              </a:rPr>
              <a:t>Business performance management (BPM)</a:t>
            </a:r>
            <a:r>
              <a:rPr lang="en-US" sz="1800" dirty="0">
                <a:solidFill>
                  <a:srgbClr val="FF33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allows monitoring, measuring, and comparing key performance </a:t>
            </a:r>
            <a:r>
              <a:rPr lang="en-US" sz="1800" dirty="0" smtClean="0">
                <a:solidFill>
                  <a:srgbClr val="000000"/>
                </a:solidFill>
                <a:latin typeface="Times New Roman" panose="02020603050405020304" pitchFamily="18" charset="0"/>
                <a:cs typeface="Times New Roman" panose="02020603050405020304" pitchFamily="18" charset="0"/>
              </a:rPr>
              <a:t>indicators </a:t>
            </a:r>
            <a:r>
              <a:rPr lang="en-US" sz="1800" dirty="0">
                <a:latin typeface="Times New Roman" panose="02020603050405020304" pitchFamily="18" charset="0"/>
                <a:cs typeface="Times New Roman" panose="02020603050405020304" pitchFamily="18" charset="0"/>
              </a:rPr>
              <a:t>by introducing the concept of </a:t>
            </a:r>
            <a:r>
              <a:rPr lang="en-US" sz="1800" dirty="0" smtClean="0">
                <a:latin typeface="Times New Roman" panose="02020603050405020304" pitchFamily="18" charset="0"/>
                <a:cs typeface="Times New Roman" panose="02020603050405020304" pitchFamily="18" charset="0"/>
              </a:rPr>
              <a:t>management </a:t>
            </a:r>
            <a:r>
              <a:rPr lang="en-US" sz="1800" dirty="0">
                <a:latin typeface="Times New Roman" panose="02020603050405020304" pitchFamily="18" charset="0"/>
                <a:cs typeface="Times New Roman" panose="02020603050405020304" pitchFamily="18" charset="0"/>
              </a:rPr>
              <a:t>and </a:t>
            </a:r>
            <a:r>
              <a:rPr lang="en-US" sz="1800" dirty="0" smtClean="0">
                <a:latin typeface="Times New Roman" panose="02020603050405020304" pitchFamily="18" charset="0"/>
                <a:cs typeface="Times New Roman" panose="02020603050405020304" pitchFamily="18" charset="0"/>
              </a:rPr>
              <a:t>feedback.</a:t>
            </a:r>
            <a:endParaRPr lang="en-US" sz="1800" dirty="0">
              <a:solidFill>
                <a:srgbClr val="000000"/>
              </a:solidFill>
              <a:latin typeface="Times New Roman" panose="02020603050405020304" pitchFamily="18" charset="0"/>
              <a:cs typeface="Times New Roman" panose="02020603050405020304" pitchFamily="18" charset="0"/>
            </a:endParaRPr>
          </a:p>
          <a:p>
            <a:pPr marL="252413" indent="-252413">
              <a:lnSpc>
                <a:spcPct val="80000"/>
              </a:lnSpc>
              <a:spcBef>
                <a:spcPts val="525"/>
              </a:spcBef>
              <a:buClr>
                <a:srgbClr val="3333CC"/>
              </a:buClr>
              <a:buSzPct val="100000"/>
              <a:buFont typeface="Wingdings" charset="2"/>
              <a:buChar char=""/>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endParaRPr lang="en-US" sz="1800" dirty="0" smtClean="0">
              <a:solidFill>
                <a:srgbClr val="FF3300"/>
              </a:solidFill>
              <a:latin typeface="Times New Roman" panose="02020603050405020304" pitchFamily="18" charset="0"/>
              <a:cs typeface="Times New Roman" panose="02020603050405020304" pitchFamily="18" charset="0"/>
            </a:endParaRPr>
          </a:p>
          <a:p>
            <a:pPr marL="252413" lvl="1" indent="-252413">
              <a:lnSpc>
                <a:spcPct val="80000"/>
              </a:lnSpc>
              <a:spcBef>
                <a:spcPts val="525"/>
              </a:spcBef>
              <a:buClr>
                <a:srgbClr val="3333CC"/>
              </a:buClr>
              <a:buSzPct val="100000"/>
              <a:buFont typeface="Wingdings" charset="2"/>
              <a:buChar char=""/>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r>
              <a:rPr lang="en-US" sz="1800" b="1" dirty="0" smtClean="0">
                <a:solidFill>
                  <a:srgbClr val="FF0000"/>
                </a:solidFill>
                <a:latin typeface="Times New Roman" panose="02020603050405020304" pitchFamily="18" charset="0"/>
                <a:cs typeface="Times New Roman" panose="02020603050405020304" pitchFamily="18" charset="0"/>
              </a:rPr>
              <a:t>User </a:t>
            </a:r>
            <a:r>
              <a:rPr lang="en-US" sz="1800" b="1" dirty="0">
                <a:solidFill>
                  <a:srgbClr val="FF0000"/>
                </a:solidFill>
                <a:latin typeface="Times New Roman" panose="02020603050405020304" pitchFamily="18" charset="0"/>
                <a:cs typeface="Times New Roman" panose="02020603050405020304" pitchFamily="18" charset="0"/>
              </a:rPr>
              <a:t>interface </a:t>
            </a:r>
            <a:r>
              <a:rPr lang="en-US" sz="1800" dirty="0">
                <a:solidFill>
                  <a:srgbClr val="000000"/>
                </a:solidFill>
                <a:latin typeface="Times New Roman" panose="02020603050405020304" pitchFamily="18" charset="0"/>
                <a:cs typeface="Times New Roman" panose="02020603050405020304" pitchFamily="18" charset="0"/>
              </a:rPr>
              <a:t>allows access and easy manipulation of other BI </a:t>
            </a:r>
            <a:r>
              <a:rPr lang="en-US" sz="1800" dirty="0" smtClean="0">
                <a:solidFill>
                  <a:srgbClr val="000000"/>
                </a:solidFill>
                <a:latin typeface="Times New Roman" panose="02020603050405020304" pitchFamily="18" charset="0"/>
                <a:cs typeface="Times New Roman" panose="02020603050405020304" pitchFamily="18" charset="0"/>
              </a:rPr>
              <a:t>components.</a:t>
            </a:r>
            <a:r>
              <a:rPr lang="en-US" sz="1800" dirty="0">
                <a:solidFill>
                  <a:srgbClr val="000000"/>
                </a:solidFill>
                <a:latin typeface="Times New Roman" panose="02020603050405020304" pitchFamily="18" charset="0"/>
                <a:cs typeface="Times New Roman" panose="02020603050405020304" pitchFamily="18" charset="0"/>
              </a:rPr>
              <a:t> (e.g. portal, dashboard) </a:t>
            </a:r>
          </a:p>
          <a:p>
            <a:pPr marL="252413" indent="-252413">
              <a:lnSpc>
                <a:spcPct val="80000"/>
              </a:lnSpc>
              <a:spcBef>
                <a:spcPts val="525"/>
              </a:spcBef>
              <a:buClr>
                <a:srgbClr val="3333CC"/>
              </a:buClr>
              <a:buSzPct val="100000"/>
              <a:buFont typeface="Wingdings" charset="2"/>
              <a:buChar char=""/>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endParaRPr lang="en-US" sz="1800" dirty="0">
              <a:solidFill>
                <a:srgbClr val="00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 xmlns:a16="http://schemas.microsoft.com/office/drawing/2014/main" id="{FE539C03-2268-41D8-890B-AA5DA5E0AD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err="1">
                <a:solidFill>
                  <a:schemeClr val="tx1"/>
                </a:solidFill>
              </a:rPr>
              <a:t>Computer_Engineering</a:t>
            </a:r>
            <a:r>
              <a:rPr lang="en-US" b="1" dirty="0">
                <a:solidFill>
                  <a:schemeClr val="tx1"/>
                </a:solidFill>
              </a:rPr>
              <a:t>, VIIT , Pune-48</a:t>
            </a:r>
            <a:endParaRPr lang="en-IN" b="1" dirty="0">
              <a:solidFill>
                <a:schemeClr val="tx1"/>
              </a:solidFill>
            </a:endParaRPr>
          </a:p>
        </p:txBody>
      </p:sp>
    </p:spTree>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FCAF691-C30B-4477-A4FB-AFF7F164B000}" type="slidenum">
              <a:rPr lang="en-IN" smtClean="0"/>
              <a:t>27</a:t>
            </a:fld>
            <a:endParaRPr lang="en-IN"/>
          </a:p>
        </p:txBody>
      </p:sp>
      <p:sp>
        <p:nvSpPr>
          <p:cNvPr id="4" name="Rectangle 3"/>
          <p:cNvSpPr/>
          <p:nvPr/>
        </p:nvSpPr>
        <p:spPr>
          <a:xfrm>
            <a:off x="509155" y="232630"/>
            <a:ext cx="8094518" cy="4401205"/>
          </a:xfrm>
          <a:prstGeom prst="rect">
            <a:avLst/>
          </a:prstGeom>
        </p:spPr>
        <p:txBody>
          <a:bodyPr wrap="square">
            <a:spAutoFit/>
          </a:bodyPr>
          <a:lstStyle/>
          <a:p>
            <a:r>
              <a:rPr lang="en-US" sz="2000" b="1" dirty="0" smtClean="0">
                <a:solidFill>
                  <a:srgbClr val="FF0000"/>
                </a:solidFill>
                <a:latin typeface="Times New Roman" panose="02020603050405020304" pitchFamily="18" charset="0"/>
                <a:cs typeface="Times New Roman" panose="02020603050405020304" pitchFamily="18" charset="0"/>
              </a:rPr>
              <a:t>Example 1:</a:t>
            </a:r>
          </a:p>
          <a:p>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hotel owner uses BI analytical applications to gather statistical information regarding average occupancy and room rate. It helps to find aggregate revenue generated per room.</a:t>
            </a:r>
          </a:p>
          <a:p>
            <a:r>
              <a:rPr lang="en-US" sz="2000" dirty="0" smtClean="0">
                <a:latin typeface="Times New Roman" panose="02020603050405020304" pitchFamily="18" charset="0"/>
                <a:cs typeface="Times New Roman" panose="02020603050405020304" pitchFamily="18" charset="0"/>
              </a:rPr>
              <a:t>	It </a:t>
            </a:r>
            <a:r>
              <a:rPr lang="en-US" sz="2000" dirty="0">
                <a:latin typeface="Times New Roman" panose="02020603050405020304" pitchFamily="18" charset="0"/>
                <a:cs typeface="Times New Roman" panose="02020603050405020304" pitchFamily="18" charset="0"/>
              </a:rPr>
              <a:t>also collects statistics on market share and data from customer surveys from each hotel to decides its competitive position in various </a:t>
            </a:r>
            <a:r>
              <a:rPr lang="en-US" sz="2000" dirty="0" smtClean="0">
                <a:latin typeface="Times New Roman" panose="02020603050405020304" pitchFamily="18" charset="0"/>
                <a:cs typeface="Times New Roman" panose="02020603050405020304" pitchFamily="18" charset="0"/>
              </a:rPr>
              <a:t>markets. By </a:t>
            </a:r>
            <a:r>
              <a:rPr lang="en-US" sz="2000" dirty="0">
                <a:latin typeface="Times New Roman" panose="02020603050405020304" pitchFamily="18" charset="0"/>
                <a:cs typeface="Times New Roman" panose="02020603050405020304" pitchFamily="18" charset="0"/>
              </a:rPr>
              <a:t>analyzing these trends year by year, month by month and day by day helps management to offer discounts on room rentals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Example </a:t>
            </a:r>
            <a:r>
              <a:rPr lang="en-US" sz="2000" b="1" dirty="0" smtClean="0">
                <a:solidFill>
                  <a:srgbClr val="FF0000"/>
                </a:solidFill>
                <a:latin typeface="Times New Roman" panose="02020603050405020304" pitchFamily="18" charset="0"/>
                <a:cs typeface="Times New Roman" panose="02020603050405020304" pitchFamily="18" charset="0"/>
              </a:rPr>
              <a:t>2:</a:t>
            </a:r>
          </a:p>
          <a:p>
            <a:r>
              <a:rPr lang="en-US" sz="2000" dirty="0">
                <a:latin typeface="Times New Roman" panose="02020603050405020304" pitchFamily="18" charset="0"/>
                <a:cs typeface="Times New Roman" panose="02020603050405020304" pitchFamily="18" charset="0"/>
              </a:rPr>
              <a:t>A bank gives branch managers access to BI applications. It helps branch manager to determine who are the most profitable customers and which customers they should work on.</a:t>
            </a:r>
            <a:endParaRPr lang="en-US" sz="2000" b="1" dirty="0">
              <a:solidFill>
                <a:srgbClr val="FF0000"/>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2542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1">
            <a:extLst>
              <a:ext uri="{FF2B5EF4-FFF2-40B4-BE49-F238E27FC236}">
                <a16:creationId xmlns="" xmlns:a16="http://schemas.microsoft.com/office/drawing/2014/main" id="{3AE8F634-30E4-472C-96EC-17A5A38A4BD3}"/>
              </a:ext>
            </a:extLst>
          </p:cNvPr>
          <p:cNvSpPr txBox="1">
            <a:spLocks noChangeArrowheads="1"/>
          </p:cNvSpPr>
          <p:nvPr/>
        </p:nvSpPr>
        <p:spPr bwMode="auto">
          <a:xfrm>
            <a:off x="872836" y="171450"/>
            <a:ext cx="1953491"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a:lnSpc>
                <a:spcPct val="80000"/>
              </a:lnSpc>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9pPr>
          </a:lstStyle>
          <a:p>
            <a:pPr eaLnBrk="1" hangingPunct="1">
              <a:lnSpc>
                <a:spcPct val="100000"/>
              </a:lnSpc>
              <a:spcBef>
                <a:spcPct val="0"/>
              </a:spcBef>
              <a:buClrTx/>
              <a:buFontTx/>
              <a:buNone/>
            </a:pPr>
            <a:r>
              <a:rPr lang="en-US" altLang="en-US" sz="2700">
                <a:solidFill>
                  <a:srgbClr val="333399"/>
                </a:solidFill>
                <a:latin typeface="Tahoma" panose="020B0604030504040204" pitchFamily="34" charset="0"/>
              </a:rPr>
              <a:t>BI Cycle</a:t>
            </a:r>
          </a:p>
        </p:txBody>
      </p:sp>
      <p:sp>
        <p:nvSpPr>
          <p:cNvPr id="116739" name="Text Box 2">
            <a:extLst>
              <a:ext uri="{FF2B5EF4-FFF2-40B4-BE49-F238E27FC236}">
                <a16:creationId xmlns="" xmlns:a16="http://schemas.microsoft.com/office/drawing/2014/main" id="{F52E038F-165E-4227-A35E-BDDB10964D84}"/>
              </a:ext>
            </a:extLst>
          </p:cNvPr>
          <p:cNvSpPr txBox="1">
            <a:spLocks noChangeArrowheads="1"/>
          </p:cNvSpPr>
          <p:nvPr/>
        </p:nvSpPr>
        <p:spPr bwMode="auto">
          <a:xfrm>
            <a:off x="1143000" y="480060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a:lnSpc>
                <a:spcPct val="80000"/>
              </a:lnSpc>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9pPr>
          </a:lstStyle>
          <a:p>
            <a:pPr eaLnBrk="1" hangingPunct="1">
              <a:lnSpc>
                <a:spcPct val="100000"/>
              </a:lnSpc>
              <a:spcBef>
                <a:spcPct val="0"/>
              </a:spcBef>
              <a:buClrTx/>
              <a:buFontTx/>
              <a:buNone/>
            </a:pPr>
            <a:fld id="{81C0FC9F-C711-4003-9656-F874F1CAC79B}" type="datetime1">
              <a:rPr lang="en-US" altLang="en-US" sz="900" b="0">
                <a:latin typeface="Tahoma" panose="020B0604030504040204" pitchFamily="34" charset="0"/>
              </a:rPr>
              <a:pPr eaLnBrk="1" hangingPunct="1">
                <a:lnSpc>
                  <a:spcPct val="100000"/>
                </a:lnSpc>
                <a:spcBef>
                  <a:spcPct val="0"/>
                </a:spcBef>
                <a:buClrTx/>
                <a:buFontTx/>
                <a:buNone/>
              </a:pPr>
              <a:t>8/18/2020</a:t>
            </a:fld>
            <a:endParaRPr lang="en-US" altLang="en-US" sz="900" b="0">
              <a:latin typeface="Tahoma" panose="020B0604030504040204" pitchFamily="34" charset="0"/>
            </a:endParaRPr>
          </a:p>
        </p:txBody>
      </p:sp>
      <p:sp>
        <p:nvSpPr>
          <p:cNvPr id="116740" name="Text Box 3">
            <a:extLst>
              <a:ext uri="{FF2B5EF4-FFF2-40B4-BE49-F238E27FC236}">
                <a16:creationId xmlns="" xmlns:a16="http://schemas.microsoft.com/office/drawing/2014/main" id="{8AA8FCC7-60D9-48D6-917B-B20C351170A9}"/>
              </a:ext>
            </a:extLst>
          </p:cNvPr>
          <p:cNvSpPr txBox="1">
            <a:spLocks noChangeArrowheads="1"/>
          </p:cNvSpPr>
          <p:nvPr/>
        </p:nvSpPr>
        <p:spPr bwMode="auto">
          <a:xfrm>
            <a:off x="6572250" y="480060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a:lnSpc>
                <a:spcPct val="80000"/>
              </a:lnSpc>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9pPr>
          </a:lstStyle>
          <a:p>
            <a:pPr algn="r" eaLnBrk="1" hangingPunct="1">
              <a:lnSpc>
                <a:spcPct val="100000"/>
              </a:lnSpc>
              <a:spcBef>
                <a:spcPct val="0"/>
              </a:spcBef>
              <a:buClrTx/>
              <a:buFontTx/>
              <a:buNone/>
            </a:pPr>
            <a:fld id="{28A507D5-4587-437D-803E-80FCE05E318A}" type="slidenum">
              <a:rPr lang="en-US" altLang="en-US" sz="1050" b="0">
                <a:latin typeface="Tahoma" panose="020B0604030504040204" pitchFamily="34" charset="0"/>
              </a:rPr>
              <a:pPr algn="r" eaLnBrk="1" hangingPunct="1">
                <a:lnSpc>
                  <a:spcPct val="100000"/>
                </a:lnSpc>
                <a:spcBef>
                  <a:spcPct val="0"/>
                </a:spcBef>
                <a:buClrTx/>
                <a:buFontTx/>
                <a:buNone/>
              </a:pPr>
              <a:t>28</a:t>
            </a:fld>
            <a:endParaRPr lang="en-US" altLang="en-US" sz="1050" b="0">
              <a:latin typeface="Tahoma" panose="020B0604030504040204" pitchFamily="34" charset="0"/>
            </a:endParaRPr>
          </a:p>
        </p:txBody>
      </p:sp>
      <p:pic>
        <p:nvPicPr>
          <p:cNvPr id="116741" name="Picture 4">
            <a:extLst>
              <a:ext uri="{FF2B5EF4-FFF2-40B4-BE49-F238E27FC236}">
                <a16:creationId xmlns="" xmlns:a16="http://schemas.microsoft.com/office/drawing/2014/main" id="{9DD43F31-2A4B-4292-8F2B-052AF5700C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1" y="819346"/>
            <a:ext cx="6309122" cy="4118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 name="Picture 1">
            <a:extLst>
              <a:ext uri="{FF2B5EF4-FFF2-40B4-BE49-F238E27FC236}">
                <a16:creationId xmlns="" xmlns:a16="http://schemas.microsoft.com/office/drawing/2014/main" id="{2C86AB4B-CF9B-4A1C-9EAD-DA7C32DD7C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err="1">
                <a:solidFill>
                  <a:schemeClr val="tx1"/>
                </a:solidFill>
              </a:rPr>
              <a:t>Computer_Engineering</a:t>
            </a:r>
            <a:r>
              <a:rPr lang="en-US" b="1" dirty="0">
                <a:solidFill>
                  <a:schemeClr val="tx1"/>
                </a:solidFill>
              </a:rPr>
              <a:t>, VIIT , Pune-48</a:t>
            </a:r>
            <a:endParaRPr lang="en-IN" b="1" dirty="0">
              <a:solidFill>
                <a:schemeClr val="tx1"/>
              </a:solidFill>
            </a:endParaRPr>
          </a:p>
        </p:txBody>
      </p:sp>
    </p:spTree>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FCAF691-C30B-4477-A4FB-AFF7F164B000}" type="slidenum">
              <a:rPr lang="en-IN" smtClean="0"/>
              <a:t>29</a:t>
            </a:fld>
            <a:endParaRPr lang="en-IN"/>
          </a:p>
        </p:txBody>
      </p:sp>
      <p:sp>
        <p:nvSpPr>
          <p:cNvPr id="4" name="AutoShape 2" descr="Life cycle of business intelligence. | Download Scientific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3" name="Picture 3" descr="C:\Users\Administrator\Desktop\Life-cycle-of-business-intellige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900" y="259774"/>
            <a:ext cx="4194464" cy="348095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60375" y="3951904"/>
            <a:ext cx="8486197" cy="446276"/>
          </a:xfrm>
          <a:prstGeom prst="rect">
            <a:avLst/>
          </a:prstGeom>
        </p:spPr>
        <p:txBody>
          <a:bodyPr wrap="square">
            <a:spAutoFit/>
          </a:bodyPr>
          <a:lstStyle/>
          <a:p>
            <a:r>
              <a:rPr lang="en-US" sz="2300" dirty="0">
                <a:latin typeface="Times New Roman" panose="02020603050405020304" pitchFamily="18" charset="0"/>
                <a:cs typeface="Times New Roman" panose="02020603050405020304" pitchFamily="18" charset="0"/>
              </a:rPr>
              <a:t>BI is a continuous cycle of analysis, insight, action and measurement.</a:t>
            </a:r>
          </a:p>
        </p:txBody>
      </p:sp>
    </p:spTree>
    <p:extLst>
      <p:ext uri="{BB962C8B-B14F-4D97-AF65-F5344CB8AC3E}">
        <p14:creationId xmlns:p14="http://schemas.microsoft.com/office/powerpoint/2010/main" val="1581920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380783"/>
          </a:xfrm>
        </p:spPr>
        <p:txBody>
          <a:bodyPr>
            <a:normAutofit fontScale="90000"/>
          </a:bodyPr>
          <a:lstStyle/>
          <a:p>
            <a:pPr algn="ctr"/>
            <a:r>
              <a:rPr lang="en-IN" sz="2800" b="1" dirty="0" smtClean="0">
                <a:solidFill>
                  <a:srgbClr val="FF0000"/>
                </a:solidFill>
                <a:latin typeface="Times New Roman" panose="02020603050405020304" pitchFamily="18" charset="0"/>
                <a:cs typeface="Times New Roman" panose="02020603050405020304" pitchFamily="18" charset="0"/>
              </a:rPr>
              <a:t/>
            </a:r>
            <a:br>
              <a:rPr lang="en-IN" sz="2800" b="1" dirty="0" smtClean="0">
                <a:solidFill>
                  <a:srgbClr val="FF0000"/>
                </a:solidFill>
                <a:latin typeface="Times New Roman" panose="02020603050405020304" pitchFamily="18" charset="0"/>
                <a:cs typeface="Times New Roman" panose="02020603050405020304" pitchFamily="18" charset="0"/>
              </a:rPr>
            </a:br>
            <a:r>
              <a:rPr lang="en-IN" sz="2800" b="1" dirty="0" smtClean="0">
                <a:solidFill>
                  <a:srgbClr val="FF0000"/>
                </a:solidFill>
                <a:latin typeface="Times New Roman" panose="02020603050405020304" pitchFamily="18" charset="0"/>
                <a:cs typeface="Times New Roman" panose="02020603050405020304" pitchFamily="18" charset="0"/>
              </a:rPr>
              <a:t>Unit I Business </a:t>
            </a:r>
            <a:r>
              <a:rPr lang="en-IN" sz="2800" b="1" dirty="0">
                <a:solidFill>
                  <a:srgbClr val="FF0000"/>
                </a:solidFill>
                <a:latin typeface="Times New Roman" panose="02020603050405020304" pitchFamily="18" charset="0"/>
                <a:cs typeface="Times New Roman" panose="02020603050405020304" pitchFamily="18" charset="0"/>
              </a:rPr>
              <a:t>Intelligence Concepts</a:t>
            </a:r>
            <a:r>
              <a:rPr lang="en-IN" sz="28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r>
            <a:br>
              <a:rPr lang="en-IN" sz="28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b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6809" y="966355"/>
            <a:ext cx="8068541" cy="3666368"/>
          </a:xfrm>
        </p:spPr>
        <p:txBody>
          <a:bodyPr>
            <a:normAutofit/>
          </a:bodyPr>
          <a:lstStyle/>
          <a:p>
            <a:r>
              <a:rPr lang="en-IN" sz="2000" dirty="0">
                <a:latin typeface="Times New Roman" panose="02020603050405020304" pitchFamily="18" charset="0"/>
                <a:cs typeface="Times New Roman" panose="02020603050405020304" pitchFamily="18" charset="0"/>
              </a:rPr>
              <a:t>Introduction to </a:t>
            </a:r>
            <a:r>
              <a:rPr lang="en-IN" sz="2000" dirty="0" smtClean="0">
                <a:latin typeface="Times New Roman" panose="02020603050405020304" pitchFamily="18" charset="0"/>
                <a:cs typeface="Times New Roman" panose="02020603050405020304" pitchFamily="18" charset="0"/>
              </a:rPr>
              <a:t>data</a:t>
            </a:r>
          </a:p>
          <a:p>
            <a:r>
              <a:rPr lang="en-IN" sz="2000" dirty="0" smtClean="0">
                <a:latin typeface="Times New Roman" panose="02020603050405020304" pitchFamily="18" charset="0"/>
                <a:cs typeface="Times New Roman" panose="02020603050405020304" pitchFamily="18" charset="0"/>
              </a:rPr>
              <a:t>Information </a:t>
            </a:r>
            <a:r>
              <a:rPr lang="en-IN" sz="2000" dirty="0">
                <a:latin typeface="Times New Roman" panose="02020603050405020304" pitchFamily="18" charset="0"/>
                <a:cs typeface="Times New Roman" panose="02020603050405020304" pitchFamily="18" charset="0"/>
              </a:rPr>
              <a:t>and </a:t>
            </a:r>
            <a:r>
              <a:rPr lang="en-IN" sz="2000" dirty="0" smtClean="0">
                <a:latin typeface="Times New Roman" panose="02020603050405020304" pitchFamily="18" charset="0"/>
                <a:cs typeface="Times New Roman" panose="02020603050405020304" pitchFamily="18" charset="0"/>
              </a:rPr>
              <a:t>Knowledge</a:t>
            </a:r>
          </a:p>
          <a:p>
            <a:r>
              <a:rPr lang="en-IN" sz="2000" dirty="0" smtClean="0">
                <a:latin typeface="Times New Roman" panose="02020603050405020304" pitchFamily="18" charset="0"/>
                <a:cs typeface="Times New Roman" panose="02020603050405020304" pitchFamily="18" charset="0"/>
              </a:rPr>
              <a:t>Operational </a:t>
            </a:r>
            <a:r>
              <a:rPr lang="en-IN" sz="2000" dirty="0">
                <a:latin typeface="Times New Roman" panose="02020603050405020304" pitchFamily="18" charset="0"/>
                <a:cs typeface="Times New Roman" panose="02020603050405020304" pitchFamily="18" charset="0"/>
              </a:rPr>
              <a:t>and Informational </a:t>
            </a:r>
            <a:r>
              <a:rPr lang="en-IN" sz="2000" dirty="0" smtClean="0">
                <a:latin typeface="Times New Roman" panose="02020603050405020304" pitchFamily="18" charset="0"/>
                <a:cs typeface="Times New Roman" panose="02020603050405020304" pitchFamily="18" charset="0"/>
              </a:rPr>
              <a:t>data</a:t>
            </a:r>
          </a:p>
          <a:p>
            <a:r>
              <a:rPr lang="en-IN" sz="2000" dirty="0" smtClean="0">
                <a:latin typeface="Times New Roman" panose="02020603050405020304" pitchFamily="18" charset="0"/>
                <a:cs typeface="Times New Roman" panose="02020603050405020304" pitchFamily="18" charset="0"/>
              </a:rPr>
              <a:t>Introduction </a:t>
            </a:r>
            <a:r>
              <a:rPr lang="en-IN" sz="2000" dirty="0">
                <a:latin typeface="Times New Roman" panose="02020603050405020304" pitchFamily="18" charset="0"/>
                <a:cs typeface="Times New Roman" panose="02020603050405020304" pitchFamily="18" charset="0"/>
              </a:rPr>
              <a:t>to Business </a:t>
            </a:r>
            <a:r>
              <a:rPr lang="en-IN" sz="2000" dirty="0" smtClean="0">
                <a:latin typeface="Times New Roman" panose="02020603050405020304" pitchFamily="18" charset="0"/>
                <a:cs typeface="Times New Roman" panose="02020603050405020304" pitchFamily="18" charset="0"/>
              </a:rPr>
              <a:t>Intelligence</a:t>
            </a:r>
          </a:p>
          <a:p>
            <a:r>
              <a:rPr lang="en-IN" sz="2000" dirty="0" smtClean="0">
                <a:latin typeface="Times New Roman" panose="02020603050405020304" pitchFamily="18" charset="0"/>
                <a:cs typeface="Times New Roman" panose="02020603050405020304" pitchFamily="18" charset="0"/>
              </a:rPr>
              <a:t>BI </a:t>
            </a:r>
            <a:r>
              <a:rPr lang="en-IN" sz="2000" dirty="0">
                <a:latin typeface="Times New Roman" panose="02020603050405020304" pitchFamily="18" charset="0"/>
                <a:cs typeface="Times New Roman" panose="02020603050405020304" pitchFamily="18" charset="0"/>
              </a:rPr>
              <a:t>architecture and its </a:t>
            </a:r>
            <a:r>
              <a:rPr lang="en-IN" sz="2000" dirty="0" smtClean="0">
                <a:latin typeface="Times New Roman" panose="02020603050405020304" pitchFamily="18" charset="0"/>
                <a:cs typeface="Times New Roman" panose="02020603050405020304" pitchFamily="18" charset="0"/>
              </a:rPr>
              <a:t>components</a:t>
            </a:r>
          </a:p>
          <a:p>
            <a:r>
              <a:rPr lang="en-IN" sz="2000" dirty="0" smtClean="0">
                <a:latin typeface="Times New Roman" panose="02020603050405020304" pitchFamily="18" charset="0"/>
                <a:cs typeface="Times New Roman" panose="02020603050405020304" pitchFamily="18" charset="0"/>
              </a:rPr>
              <a:t>BI </a:t>
            </a:r>
            <a:r>
              <a:rPr lang="en-IN" sz="2000" dirty="0">
                <a:latin typeface="Times New Roman" panose="02020603050405020304" pitchFamily="18" charset="0"/>
                <a:cs typeface="Times New Roman" panose="02020603050405020304" pitchFamily="18" charset="0"/>
              </a:rPr>
              <a:t>opportunities, Benefits of </a:t>
            </a:r>
            <a:r>
              <a:rPr lang="en-IN" sz="2000" dirty="0" smtClean="0">
                <a:latin typeface="Times New Roman" panose="02020603050405020304" pitchFamily="18" charset="0"/>
                <a:cs typeface="Times New Roman" panose="02020603050405020304" pitchFamily="18" charset="0"/>
              </a:rPr>
              <a:t>BI</a:t>
            </a:r>
          </a:p>
          <a:p>
            <a:r>
              <a:rPr lang="en-IN" sz="2000" dirty="0" smtClean="0">
                <a:latin typeface="Times New Roman" panose="02020603050405020304" pitchFamily="18" charset="0"/>
                <a:cs typeface="Times New Roman" panose="02020603050405020304" pitchFamily="18" charset="0"/>
              </a:rPr>
              <a:t>Role </a:t>
            </a:r>
            <a:r>
              <a:rPr lang="en-IN" sz="2000" dirty="0">
                <a:latin typeface="Times New Roman" panose="02020603050405020304" pitchFamily="18" charset="0"/>
                <a:cs typeface="Times New Roman" panose="02020603050405020304" pitchFamily="18" charset="0"/>
              </a:rPr>
              <a:t>of mathematical model in </a:t>
            </a:r>
            <a:r>
              <a:rPr lang="en-IN" sz="2000" dirty="0" smtClean="0">
                <a:latin typeface="Times New Roman" panose="02020603050405020304" pitchFamily="18" charset="0"/>
                <a:cs typeface="Times New Roman" panose="02020603050405020304" pitchFamily="18" charset="0"/>
              </a:rPr>
              <a:t>BI</a:t>
            </a:r>
          </a:p>
          <a:p>
            <a:r>
              <a:rPr lang="en-IN" sz="2000" dirty="0" smtClean="0">
                <a:latin typeface="Times New Roman" panose="02020603050405020304" pitchFamily="18" charset="0"/>
                <a:cs typeface="Times New Roman" panose="02020603050405020304" pitchFamily="18" charset="0"/>
              </a:rPr>
              <a:t>Factors </a:t>
            </a:r>
            <a:r>
              <a:rPr lang="en-IN" sz="2000" dirty="0">
                <a:latin typeface="Times New Roman" panose="02020603050405020304" pitchFamily="18" charset="0"/>
                <a:cs typeface="Times New Roman" panose="02020603050405020304" pitchFamily="18" charset="0"/>
              </a:rPr>
              <a:t>Responsible for successful BI </a:t>
            </a:r>
            <a:r>
              <a:rPr lang="en-IN" sz="2000" dirty="0" smtClean="0">
                <a:latin typeface="Times New Roman" panose="02020603050405020304" pitchFamily="18" charset="0"/>
                <a:cs typeface="Times New Roman" panose="02020603050405020304" pitchFamily="18" charset="0"/>
              </a:rPr>
              <a:t>Project</a:t>
            </a:r>
          </a:p>
          <a:p>
            <a:r>
              <a:rPr lang="en-IN" sz="2000" dirty="0" smtClean="0">
                <a:latin typeface="Times New Roman" panose="02020603050405020304" pitchFamily="18" charset="0"/>
                <a:cs typeface="Times New Roman" panose="02020603050405020304" pitchFamily="18" charset="0"/>
              </a:rPr>
              <a:t>Obstacle </a:t>
            </a:r>
            <a:r>
              <a:rPr lang="en-IN" sz="2000" dirty="0">
                <a:latin typeface="Times New Roman" panose="02020603050405020304" pitchFamily="18" charset="0"/>
                <a:cs typeface="Times New Roman" panose="02020603050405020304" pitchFamily="18" charset="0"/>
              </a:rPr>
              <a:t>to Business Intelligence in an </a:t>
            </a:r>
            <a:r>
              <a:rPr lang="en-IN" sz="2000" dirty="0" smtClean="0">
                <a:latin typeface="Times New Roman" panose="02020603050405020304" pitchFamily="18" charset="0"/>
                <a:cs typeface="Times New Roman" panose="02020603050405020304" pitchFamily="18" charset="0"/>
              </a:rPr>
              <a:t>Organization</a:t>
            </a:r>
            <a:endPar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3FCAF691-C30B-4477-A4FB-AFF7F164B000}" type="slidenum">
              <a:rPr lang="en-IN" smtClean="0"/>
              <a:t>3</a:t>
            </a:fld>
            <a:endParaRPr lang="en-IN"/>
          </a:p>
        </p:txBody>
      </p:sp>
      <p:sp>
        <p:nvSpPr>
          <p:cNvPr id="6" name="Rectangle 5"/>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extLst>
      <p:ext uri="{BB962C8B-B14F-4D97-AF65-F5344CB8AC3E}">
        <p14:creationId xmlns:p14="http://schemas.microsoft.com/office/powerpoint/2010/main" val="3500635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ext Box 1">
            <a:extLst>
              <a:ext uri="{FF2B5EF4-FFF2-40B4-BE49-F238E27FC236}">
                <a16:creationId xmlns="" xmlns:a16="http://schemas.microsoft.com/office/drawing/2014/main" id="{403C0A06-349E-451D-A45D-CB58113A82F3}"/>
              </a:ext>
            </a:extLst>
          </p:cNvPr>
          <p:cNvSpPr txBox="1">
            <a:spLocks noChangeArrowheads="1"/>
          </p:cNvSpPr>
          <p:nvPr/>
        </p:nvSpPr>
        <p:spPr bwMode="auto">
          <a:xfrm>
            <a:off x="581891" y="1097756"/>
            <a:ext cx="7897091" cy="3453462"/>
          </a:xfrm>
          <a:prstGeom prst="rect">
            <a:avLst/>
          </a:prstGeom>
          <a:noFill/>
          <a:ln w="9525" cap="flat">
            <a:noFill/>
            <a:round/>
            <a:headEnd/>
            <a:tailEnd/>
          </a:ln>
          <a:effectLst/>
        </p:spPr>
        <p:txBody>
          <a:bodyPr lIns="67500" tIns="35100" rIns="67500" bIns="35100"/>
          <a:lstStyle/>
          <a:p>
            <a:pPr marL="285750" indent="-285750">
              <a:lnSpc>
                <a:spcPct val="80000"/>
              </a:lnSpc>
              <a:spcBef>
                <a:spcPts val="450"/>
              </a:spcBef>
              <a:buClr>
                <a:srgbClr val="3333CC"/>
              </a:buClr>
              <a:buSzPct val="100000"/>
              <a:buFont typeface="Wingdings" panose="05000000000000000000" pitchFamily="2" charset="2"/>
              <a:buChar cha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sz="1800" dirty="0">
                <a:solidFill>
                  <a:srgbClr val="000000"/>
                </a:solidFill>
                <a:latin typeface="Tahoma" pitchFamily="32" charset="0"/>
              </a:rPr>
              <a:t> Improve Management Processes</a:t>
            </a:r>
          </a:p>
          <a:p>
            <a:pPr marL="628650" lvl="1" indent="-285750">
              <a:lnSpc>
                <a:spcPct val="80000"/>
              </a:lnSpc>
              <a:spcBef>
                <a:spcPts val="375"/>
              </a:spcBef>
              <a:buClr>
                <a:srgbClr val="FF0000"/>
              </a:buClr>
              <a:buSzPct val="100000"/>
              <a:buFont typeface="Wingdings" panose="05000000000000000000" pitchFamily="2" charset="2"/>
              <a:buChar cha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sz="1500" dirty="0">
                <a:solidFill>
                  <a:srgbClr val="000000"/>
                </a:solidFill>
                <a:latin typeface="Tahoma" pitchFamily="32" charset="0"/>
              </a:rPr>
              <a:t>planning, controlling, measuring and/or changing resulting in increased revenues and reduced costs</a:t>
            </a:r>
          </a:p>
          <a:p>
            <a:pPr marL="629841" lvl="1" indent="-285750">
              <a:lnSpc>
                <a:spcPct val="80000"/>
              </a:lnSpc>
              <a:spcBef>
                <a:spcPts val="375"/>
              </a:spcBef>
              <a:buSzPct val="100000"/>
              <a:buFont typeface="Wingdings" panose="05000000000000000000" pitchFamily="2" charset="2"/>
              <a:buChar cha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endParaRPr lang="en-GB" sz="1500" dirty="0">
              <a:solidFill>
                <a:srgbClr val="000000"/>
              </a:solidFill>
              <a:latin typeface="Tahoma" pitchFamily="32" charset="0"/>
            </a:endParaRPr>
          </a:p>
          <a:p>
            <a:pPr marL="285750" indent="-285750">
              <a:lnSpc>
                <a:spcPct val="80000"/>
              </a:lnSpc>
              <a:spcBef>
                <a:spcPts val="450"/>
              </a:spcBef>
              <a:buClr>
                <a:srgbClr val="3333CC"/>
              </a:buClr>
              <a:buSzPct val="100000"/>
              <a:buFont typeface="Wingdings" panose="05000000000000000000" pitchFamily="2" charset="2"/>
              <a:buChar cha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sz="1800" dirty="0">
                <a:solidFill>
                  <a:srgbClr val="000000"/>
                </a:solidFill>
                <a:latin typeface="Tahoma" pitchFamily="32" charset="0"/>
              </a:rPr>
              <a:t> Improve Operational Processes</a:t>
            </a:r>
          </a:p>
          <a:p>
            <a:pPr marL="628650" lvl="1" indent="-285750">
              <a:lnSpc>
                <a:spcPct val="80000"/>
              </a:lnSpc>
              <a:spcBef>
                <a:spcPts val="375"/>
              </a:spcBef>
              <a:buClr>
                <a:srgbClr val="FF0000"/>
              </a:buClr>
              <a:buSzPct val="100000"/>
              <a:buFont typeface="Wingdings" panose="05000000000000000000" pitchFamily="2" charset="2"/>
              <a:buChar cha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sz="1500" dirty="0">
                <a:solidFill>
                  <a:srgbClr val="000000"/>
                </a:solidFill>
                <a:latin typeface="Tahoma" pitchFamily="32" charset="0"/>
              </a:rPr>
              <a:t>fraud detection, order processing, purchasing.. resulting in increased revenues and reduced costs</a:t>
            </a:r>
          </a:p>
          <a:p>
            <a:pPr marL="629841" lvl="1" indent="-285750">
              <a:lnSpc>
                <a:spcPct val="80000"/>
              </a:lnSpc>
              <a:spcBef>
                <a:spcPts val="375"/>
              </a:spcBef>
              <a:buSzPct val="100000"/>
              <a:buFont typeface="Wingdings" panose="05000000000000000000" pitchFamily="2" charset="2"/>
              <a:buChar cha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endParaRPr lang="en-GB" sz="1500" dirty="0">
              <a:solidFill>
                <a:srgbClr val="000000"/>
              </a:solidFill>
              <a:latin typeface="Tahoma" pitchFamily="32" charset="0"/>
            </a:endParaRPr>
          </a:p>
          <a:p>
            <a:pPr marL="285750" indent="-285750">
              <a:lnSpc>
                <a:spcPct val="80000"/>
              </a:lnSpc>
              <a:spcBef>
                <a:spcPts val="450"/>
              </a:spcBef>
              <a:buClr>
                <a:srgbClr val="3333CC"/>
              </a:buClr>
              <a:buSzPct val="100000"/>
              <a:buFont typeface="Wingdings" panose="05000000000000000000" pitchFamily="2" charset="2"/>
              <a:buChar cha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sz="1800" dirty="0">
                <a:solidFill>
                  <a:srgbClr val="000000"/>
                </a:solidFill>
                <a:latin typeface="Tahoma" pitchFamily="32" charset="0"/>
              </a:rPr>
              <a:t> Predict the </a:t>
            </a:r>
            <a:r>
              <a:rPr lang="en-GB" sz="1800" dirty="0" smtClean="0">
                <a:solidFill>
                  <a:srgbClr val="000000"/>
                </a:solidFill>
                <a:latin typeface="Tahoma" pitchFamily="32" charset="0"/>
              </a:rPr>
              <a:t>Future-Predictive analysis.</a:t>
            </a:r>
          </a:p>
          <a:p>
            <a:pPr marL="285750" indent="-285750">
              <a:lnSpc>
                <a:spcPct val="80000"/>
              </a:lnSpc>
              <a:spcBef>
                <a:spcPts val="450"/>
              </a:spcBef>
              <a:buClr>
                <a:srgbClr val="3333CC"/>
              </a:buClr>
              <a:buSzPct val="100000"/>
              <a:buFont typeface="Wingdings" panose="05000000000000000000" pitchFamily="2" charset="2"/>
              <a:buChar cha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endParaRPr lang="en-GB" sz="1800" dirty="0" smtClean="0">
              <a:solidFill>
                <a:srgbClr val="000000"/>
              </a:solidFill>
              <a:latin typeface="Tahoma" pitchFamily="32" charset="0"/>
            </a:endParaRPr>
          </a:p>
          <a:p>
            <a:pPr marL="285750" indent="-285750">
              <a:lnSpc>
                <a:spcPct val="80000"/>
              </a:lnSpc>
              <a:spcBef>
                <a:spcPts val="450"/>
              </a:spcBef>
              <a:buClr>
                <a:srgbClr val="3333CC"/>
              </a:buClr>
              <a:buSzPct val="100000"/>
              <a:buFont typeface="Wingdings" panose="05000000000000000000" pitchFamily="2" charset="2"/>
              <a:buChar cha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sz="1800" dirty="0" smtClean="0">
                <a:solidFill>
                  <a:srgbClr val="000000"/>
                </a:solidFill>
                <a:latin typeface="Tahoma" pitchFamily="32" charset="0"/>
              </a:rPr>
              <a:t> Better adjustment settings-competitor analysis, adjustment settings to  changing trends.</a:t>
            </a:r>
            <a:endParaRPr lang="en-GB" sz="1800" dirty="0">
              <a:solidFill>
                <a:srgbClr val="000000"/>
              </a:solidFill>
              <a:latin typeface="Tahoma" pitchFamily="32" charset="0"/>
            </a:endParaRPr>
          </a:p>
          <a:p>
            <a:pPr marL="344091" lvl="1">
              <a:lnSpc>
                <a:spcPct val="80000"/>
              </a:lnSpc>
              <a:spcBef>
                <a:spcPts val="450"/>
              </a:spcBef>
              <a:buSzPct val="100000"/>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endParaRPr lang="en-GB" sz="1800" dirty="0">
              <a:solidFill>
                <a:srgbClr val="000000"/>
              </a:solidFill>
              <a:latin typeface="Tahoma" pitchFamily="32" charset="0"/>
            </a:endParaRPr>
          </a:p>
        </p:txBody>
      </p:sp>
      <p:sp>
        <p:nvSpPr>
          <p:cNvPr id="118787" name="Text Box 2">
            <a:extLst>
              <a:ext uri="{FF2B5EF4-FFF2-40B4-BE49-F238E27FC236}">
                <a16:creationId xmlns="" xmlns:a16="http://schemas.microsoft.com/office/drawing/2014/main" id="{868F7608-8025-4E2F-9812-583685F12BF5}"/>
              </a:ext>
            </a:extLst>
          </p:cNvPr>
          <p:cNvSpPr txBox="1">
            <a:spLocks noChangeArrowheads="1"/>
          </p:cNvSpPr>
          <p:nvPr/>
        </p:nvSpPr>
        <p:spPr bwMode="auto">
          <a:xfrm>
            <a:off x="1657350" y="303610"/>
            <a:ext cx="58293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a:lnSpc>
                <a:spcPct val="80000"/>
              </a:lnSpc>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9pPr>
          </a:lstStyle>
          <a:p>
            <a:pPr algn="ctr" eaLnBrk="1" hangingPunct="1">
              <a:lnSpc>
                <a:spcPct val="100000"/>
              </a:lnSpc>
              <a:spcBef>
                <a:spcPct val="0"/>
              </a:spcBef>
              <a:buClrTx/>
              <a:buFontTx/>
              <a:buNone/>
            </a:pPr>
            <a:r>
              <a:rPr lang="en-GB" altLang="en-US" sz="2100">
                <a:solidFill>
                  <a:srgbClr val="333399"/>
                </a:solidFill>
                <a:latin typeface="Tahoma" panose="020B0604030504040204" pitchFamily="34" charset="0"/>
              </a:rPr>
              <a:t>Benefits of Business Intelligence</a:t>
            </a:r>
          </a:p>
        </p:txBody>
      </p:sp>
      <p:pic>
        <p:nvPicPr>
          <p:cNvPr id="2" name="Picture 1">
            <a:extLst>
              <a:ext uri="{FF2B5EF4-FFF2-40B4-BE49-F238E27FC236}">
                <a16:creationId xmlns="" xmlns:a16="http://schemas.microsoft.com/office/drawing/2014/main" id="{50996577-CDDC-49B1-8B29-3CFF3ABC2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err="1">
                <a:solidFill>
                  <a:schemeClr val="tx1"/>
                </a:solidFill>
              </a:rPr>
              <a:t>Computer_Engineering</a:t>
            </a:r>
            <a:r>
              <a:rPr lang="en-US" b="1" dirty="0">
                <a:solidFill>
                  <a:schemeClr val="tx1"/>
                </a:solidFill>
              </a:rPr>
              <a:t>, VIIT , Pune-48</a:t>
            </a:r>
            <a:endParaRPr lang="en-IN" b="1" dirty="0">
              <a:solidFill>
                <a:schemeClr val="tx1"/>
              </a:solidFill>
            </a:endParaRP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1">
            <a:extLst>
              <a:ext uri="{FF2B5EF4-FFF2-40B4-BE49-F238E27FC236}">
                <a16:creationId xmlns="" xmlns:a16="http://schemas.microsoft.com/office/drawing/2014/main" id="{0AF724B6-702F-46E6-9B6B-52F7DE3DB880}"/>
              </a:ext>
            </a:extLst>
          </p:cNvPr>
          <p:cNvSpPr txBox="1">
            <a:spLocks noChangeArrowheads="1"/>
          </p:cNvSpPr>
          <p:nvPr/>
        </p:nvSpPr>
        <p:spPr bwMode="auto">
          <a:xfrm>
            <a:off x="1714500" y="171450"/>
            <a:ext cx="5787629"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a:lnSpc>
                <a:spcPct val="80000"/>
              </a:lnSpc>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9pPr>
          </a:lstStyle>
          <a:p>
            <a:pPr algn="ctr" eaLnBrk="1" hangingPunct="1">
              <a:lnSpc>
                <a:spcPct val="100000"/>
              </a:lnSpc>
              <a:spcBef>
                <a:spcPct val="0"/>
              </a:spcBef>
              <a:buClrTx/>
              <a:buFontTx/>
              <a:buNone/>
            </a:pPr>
            <a:r>
              <a:rPr lang="en-GB" altLang="en-US" sz="2100">
                <a:solidFill>
                  <a:srgbClr val="333399"/>
                </a:solidFill>
                <a:latin typeface="Tahoma" panose="020B0604030504040204" pitchFamily="34" charset="0"/>
              </a:rPr>
              <a:t>Benefits of Business Intelligence</a:t>
            </a:r>
          </a:p>
        </p:txBody>
      </p:sp>
      <p:sp>
        <p:nvSpPr>
          <p:cNvPr id="63490" name="Text Box 2">
            <a:extLst>
              <a:ext uri="{FF2B5EF4-FFF2-40B4-BE49-F238E27FC236}">
                <a16:creationId xmlns="" xmlns:a16="http://schemas.microsoft.com/office/drawing/2014/main" id="{27EF03A0-421D-4807-BA18-736AA8844281}"/>
              </a:ext>
            </a:extLst>
          </p:cNvPr>
          <p:cNvSpPr txBox="1">
            <a:spLocks noChangeArrowheads="1"/>
          </p:cNvSpPr>
          <p:nvPr/>
        </p:nvSpPr>
        <p:spPr bwMode="auto">
          <a:xfrm>
            <a:off x="831273" y="1085850"/>
            <a:ext cx="6941127" cy="3454977"/>
          </a:xfrm>
          <a:prstGeom prst="rect">
            <a:avLst/>
          </a:prstGeom>
          <a:noFill/>
          <a:ln w="9525" cap="flat">
            <a:noFill/>
            <a:round/>
            <a:headEnd/>
            <a:tailEnd/>
          </a:ln>
          <a:effectLst/>
        </p:spPr>
        <p:txBody>
          <a:bodyPr lIns="67500" tIns="35100" rIns="67500" bIns="35100"/>
          <a:lstStyle/>
          <a:p>
            <a:pPr marL="252413" indent="-252413">
              <a:lnSpc>
                <a:spcPct val="80000"/>
              </a:lnSpc>
              <a:spcBef>
                <a:spcPts val="525"/>
              </a:spcBef>
              <a:buClr>
                <a:srgbClr val="3333CC"/>
              </a:buClr>
              <a:buSzPct val="100000"/>
              <a:buFont typeface="Wingdings" charset="2"/>
              <a:buChar char=""/>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r>
              <a:rPr lang="en-IN" sz="1800" b="1" dirty="0">
                <a:solidFill>
                  <a:srgbClr val="000000"/>
                </a:solidFill>
                <a:latin typeface="Times New Roman" pitchFamily="16" charset="0"/>
              </a:rPr>
              <a:t>It can eliminate a lot of the guesswork within an organization.</a:t>
            </a:r>
          </a:p>
          <a:p>
            <a:pPr marL="253604" indent="-252413">
              <a:lnSpc>
                <a:spcPct val="80000"/>
              </a:lnSpc>
              <a:spcBef>
                <a:spcPts val="525"/>
              </a:spcBef>
              <a:buSzPct val="100000"/>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endParaRPr lang="en-IN" sz="1800" b="1" dirty="0">
              <a:solidFill>
                <a:srgbClr val="000000"/>
              </a:solidFill>
              <a:latin typeface="Times New Roman" pitchFamily="16" charset="0"/>
            </a:endParaRPr>
          </a:p>
          <a:p>
            <a:pPr marL="252413" indent="-252413">
              <a:lnSpc>
                <a:spcPct val="80000"/>
              </a:lnSpc>
              <a:spcBef>
                <a:spcPts val="525"/>
              </a:spcBef>
              <a:buClr>
                <a:srgbClr val="3333CC"/>
              </a:buClr>
              <a:buSzPct val="100000"/>
              <a:buFont typeface="Wingdings" charset="2"/>
              <a:buChar char=""/>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r>
              <a:rPr lang="en-IN" sz="1800" b="1" dirty="0">
                <a:solidFill>
                  <a:srgbClr val="000000"/>
                </a:solidFill>
                <a:latin typeface="Times New Roman" pitchFamily="16" charset="0"/>
              </a:rPr>
              <a:t>Enhance communication among departments while coordinating activities</a:t>
            </a:r>
          </a:p>
          <a:p>
            <a:pPr marL="253604" indent="-252413">
              <a:lnSpc>
                <a:spcPct val="80000"/>
              </a:lnSpc>
              <a:spcBef>
                <a:spcPts val="525"/>
              </a:spcBef>
              <a:buSzPct val="100000"/>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endParaRPr lang="en-IN" sz="1800" b="1" dirty="0">
              <a:solidFill>
                <a:srgbClr val="000000"/>
              </a:solidFill>
              <a:latin typeface="Times New Roman" pitchFamily="16" charset="0"/>
            </a:endParaRPr>
          </a:p>
          <a:p>
            <a:pPr marL="252413" indent="-252413">
              <a:lnSpc>
                <a:spcPct val="80000"/>
              </a:lnSpc>
              <a:spcBef>
                <a:spcPts val="525"/>
              </a:spcBef>
              <a:buClr>
                <a:srgbClr val="3333CC"/>
              </a:buClr>
              <a:buSzPct val="100000"/>
              <a:buFont typeface="Wingdings" charset="2"/>
              <a:buChar char=""/>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r>
              <a:rPr lang="en-IN" sz="1800" b="1" dirty="0">
                <a:solidFill>
                  <a:srgbClr val="000000"/>
                </a:solidFill>
                <a:latin typeface="Times New Roman" pitchFamily="16" charset="0"/>
              </a:rPr>
              <a:t>Enable companies to respond quickly to changes in financial conditions, customer preferences, and supply chain operations. </a:t>
            </a:r>
          </a:p>
          <a:p>
            <a:pPr marL="253604" indent="-252413">
              <a:lnSpc>
                <a:spcPct val="80000"/>
              </a:lnSpc>
              <a:spcBef>
                <a:spcPts val="525"/>
              </a:spcBef>
              <a:buSzPct val="100000"/>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endParaRPr lang="en-IN" sz="1800" b="1" dirty="0">
              <a:solidFill>
                <a:srgbClr val="000000"/>
              </a:solidFill>
              <a:latin typeface="Times New Roman" pitchFamily="16" charset="0"/>
            </a:endParaRPr>
          </a:p>
          <a:p>
            <a:pPr marL="252413" indent="-252413">
              <a:lnSpc>
                <a:spcPct val="80000"/>
              </a:lnSpc>
              <a:spcBef>
                <a:spcPts val="525"/>
              </a:spcBef>
              <a:buClr>
                <a:srgbClr val="3333CC"/>
              </a:buClr>
              <a:buSzPct val="100000"/>
              <a:buFont typeface="Wingdings" charset="2"/>
              <a:buChar char=""/>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r>
              <a:rPr lang="en-IN" sz="1800" b="1" dirty="0">
                <a:solidFill>
                  <a:srgbClr val="000000"/>
                </a:solidFill>
                <a:latin typeface="Times New Roman" pitchFamily="16" charset="0"/>
              </a:rPr>
              <a:t>BI improves the overall performance of the company using it.</a:t>
            </a:r>
          </a:p>
          <a:p>
            <a:pPr marL="253604" indent="-252413">
              <a:lnSpc>
                <a:spcPct val="80000"/>
              </a:lnSpc>
              <a:spcBef>
                <a:spcPts val="525"/>
              </a:spcBef>
              <a:buSzPct val="100000"/>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endParaRPr lang="en-IN" sz="1800" b="1" dirty="0">
              <a:solidFill>
                <a:srgbClr val="000000"/>
              </a:solidFill>
              <a:latin typeface="Times New Roman" pitchFamily="16" charset="0"/>
            </a:endParaRPr>
          </a:p>
        </p:txBody>
      </p:sp>
      <p:sp>
        <p:nvSpPr>
          <p:cNvPr id="120836" name="Text Box 3">
            <a:extLst>
              <a:ext uri="{FF2B5EF4-FFF2-40B4-BE49-F238E27FC236}">
                <a16:creationId xmlns="" xmlns:a16="http://schemas.microsoft.com/office/drawing/2014/main" id="{E32BE717-74BF-4C8D-8206-7A183A0094A6}"/>
              </a:ext>
            </a:extLst>
          </p:cNvPr>
          <p:cNvSpPr txBox="1">
            <a:spLocks noChangeArrowheads="1"/>
          </p:cNvSpPr>
          <p:nvPr/>
        </p:nvSpPr>
        <p:spPr bwMode="auto">
          <a:xfrm>
            <a:off x="1143000" y="480060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a:lnSpc>
                <a:spcPct val="80000"/>
              </a:lnSpc>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9pPr>
          </a:lstStyle>
          <a:p>
            <a:pPr eaLnBrk="1" hangingPunct="1">
              <a:lnSpc>
                <a:spcPct val="100000"/>
              </a:lnSpc>
              <a:spcBef>
                <a:spcPct val="0"/>
              </a:spcBef>
              <a:buClrTx/>
              <a:buFontTx/>
              <a:buNone/>
            </a:pPr>
            <a:fld id="{B0999F06-2AD0-4820-B078-AB1DED69E2FB}" type="datetime1">
              <a:rPr lang="en-US" altLang="en-US" sz="900" b="0">
                <a:latin typeface="Tahoma" panose="020B0604030504040204" pitchFamily="34" charset="0"/>
              </a:rPr>
              <a:pPr eaLnBrk="1" hangingPunct="1">
                <a:lnSpc>
                  <a:spcPct val="100000"/>
                </a:lnSpc>
                <a:spcBef>
                  <a:spcPct val="0"/>
                </a:spcBef>
                <a:buClrTx/>
                <a:buFontTx/>
                <a:buNone/>
              </a:pPr>
              <a:t>8/18/2020</a:t>
            </a:fld>
            <a:endParaRPr lang="en-US" altLang="en-US" sz="900" b="0">
              <a:latin typeface="Tahoma" panose="020B0604030504040204" pitchFamily="34" charset="0"/>
            </a:endParaRPr>
          </a:p>
        </p:txBody>
      </p:sp>
      <p:sp>
        <p:nvSpPr>
          <p:cNvPr id="120837" name="Text Box 4">
            <a:extLst>
              <a:ext uri="{FF2B5EF4-FFF2-40B4-BE49-F238E27FC236}">
                <a16:creationId xmlns="" xmlns:a16="http://schemas.microsoft.com/office/drawing/2014/main" id="{27C0A82D-FD88-48C0-97A2-04805C29B7CD}"/>
              </a:ext>
            </a:extLst>
          </p:cNvPr>
          <p:cNvSpPr txBox="1">
            <a:spLocks noChangeArrowheads="1"/>
          </p:cNvSpPr>
          <p:nvPr/>
        </p:nvSpPr>
        <p:spPr bwMode="auto">
          <a:xfrm>
            <a:off x="6572250" y="480060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a:lnSpc>
                <a:spcPct val="80000"/>
              </a:lnSpc>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9pPr>
          </a:lstStyle>
          <a:p>
            <a:pPr algn="r" eaLnBrk="1" hangingPunct="1">
              <a:lnSpc>
                <a:spcPct val="100000"/>
              </a:lnSpc>
              <a:spcBef>
                <a:spcPct val="0"/>
              </a:spcBef>
              <a:buClrTx/>
              <a:buFontTx/>
              <a:buNone/>
            </a:pPr>
            <a:fld id="{72C8814C-374D-4A62-B3C2-821CEAE1A3EA}" type="slidenum">
              <a:rPr lang="en-US" altLang="en-US" sz="1050" b="0">
                <a:latin typeface="Tahoma" panose="020B0604030504040204" pitchFamily="34" charset="0"/>
              </a:rPr>
              <a:pPr algn="r" eaLnBrk="1" hangingPunct="1">
                <a:lnSpc>
                  <a:spcPct val="100000"/>
                </a:lnSpc>
                <a:spcBef>
                  <a:spcPct val="0"/>
                </a:spcBef>
                <a:buClrTx/>
                <a:buFontTx/>
                <a:buNone/>
              </a:pPr>
              <a:t>31</a:t>
            </a:fld>
            <a:endParaRPr lang="en-US" altLang="en-US" sz="1050" b="0">
              <a:latin typeface="Tahoma" panose="020B0604030504040204" pitchFamily="34" charset="0"/>
            </a:endParaRPr>
          </a:p>
        </p:txBody>
      </p:sp>
      <p:pic>
        <p:nvPicPr>
          <p:cNvPr id="2" name="Picture 1">
            <a:extLst>
              <a:ext uri="{FF2B5EF4-FFF2-40B4-BE49-F238E27FC236}">
                <a16:creationId xmlns="" xmlns:a16="http://schemas.microsoft.com/office/drawing/2014/main" id="{ACAFBFAC-EA6F-4C94-982E-D4CB9DB3FC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err="1">
                <a:solidFill>
                  <a:schemeClr val="tx1"/>
                </a:solidFill>
              </a:rPr>
              <a:t>Computer_Engineering</a:t>
            </a:r>
            <a:r>
              <a:rPr lang="en-US" b="1" dirty="0">
                <a:solidFill>
                  <a:schemeClr val="tx1"/>
                </a:solidFill>
              </a:rPr>
              <a:t>, VIIT , Pune-48</a:t>
            </a:r>
            <a:endParaRPr lang="en-IN" b="1" dirty="0">
              <a:solidFill>
                <a:schemeClr val="tx1"/>
              </a:solidFill>
            </a:endParaRPr>
          </a:p>
        </p:txBody>
      </p:sp>
    </p:spTree>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1">
            <a:extLst>
              <a:ext uri="{FF2B5EF4-FFF2-40B4-BE49-F238E27FC236}">
                <a16:creationId xmlns="" xmlns:a16="http://schemas.microsoft.com/office/drawing/2014/main" id="{B8F23027-608A-419D-BE29-07D3E9E1511F}"/>
              </a:ext>
            </a:extLst>
          </p:cNvPr>
          <p:cNvSpPr txBox="1">
            <a:spLocks noChangeArrowheads="1"/>
          </p:cNvSpPr>
          <p:nvPr/>
        </p:nvSpPr>
        <p:spPr bwMode="auto">
          <a:xfrm>
            <a:off x="1714500" y="171450"/>
            <a:ext cx="5787629"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a:lnSpc>
                <a:spcPct val="80000"/>
              </a:lnSpc>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9pPr>
          </a:lstStyle>
          <a:p>
            <a:pPr algn="ctr" eaLnBrk="1" hangingPunct="1">
              <a:lnSpc>
                <a:spcPct val="100000"/>
              </a:lnSpc>
              <a:spcBef>
                <a:spcPct val="0"/>
              </a:spcBef>
              <a:buClrTx/>
              <a:buFontTx/>
              <a:buNone/>
            </a:pPr>
            <a:r>
              <a:rPr lang="en-US" altLang="en-US" sz="2700" dirty="0">
                <a:solidFill>
                  <a:srgbClr val="333399"/>
                </a:solidFill>
                <a:latin typeface="Tahoma" panose="020B0604030504040204" pitchFamily="34" charset="0"/>
              </a:rPr>
              <a:t>The DSS–BI Connection</a:t>
            </a:r>
          </a:p>
        </p:txBody>
      </p:sp>
      <p:sp>
        <p:nvSpPr>
          <p:cNvPr id="65538" name="Text Box 2">
            <a:extLst>
              <a:ext uri="{FF2B5EF4-FFF2-40B4-BE49-F238E27FC236}">
                <a16:creationId xmlns="" xmlns:a16="http://schemas.microsoft.com/office/drawing/2014/main" id="{07C9282F-7C9B-4230-B360-BDAEEEF63E45}"/>
              </a:ext>
            </a:extLst>
          </p:cNvPr>
          <p:cNvSpPr txBox="1">
            <a:spLocks noChangeArrowheads="1"/>
          </p:cNvSpPr>
          <p:nvPr/>
        </p:nvSpPr>
        <p:spPr bwMode="auto">
          <a:xfrm>
            <a:off x="270165" y="742950"/>
            <a:ext cx="8697190" cy="3995305"/>
          </a:xfrm>
          <a:prstGeom prst="rect">
            <a:avLst/>
          </a:prstGeom>
          <a:noFill/>
          <a:ln w="9525" cap="flat">
            <a:noFill/>
            <a:round/>
            <a:headEnd/>
            <a:tailEnd/>
          </a:ln>
          <a:effectLst/>
        </p:spPr>
        <p:txBody>
          <a:bodyPr lIns="67500" tIns="35100" rIns="67500" bIns="35100"/>
          <a:lstStyle/>
          <a:p>
            <a:pPr marL="252413" indent="-252413">
              <a:lnSpc>
                <a:spcPct val="80000"/>
              </a:lnSpc>
              <a:spcBef>
                <a:spcPts val="525"/>
              </a:spcBef>
              <a:buClr>
                <a:srgbClr val="3333CC"/>
              </a:buClr>
              <a:buSzPct val="100000"/>
              <a:buFont typeface="Wingdings" charset="2"/>
              <a:buChar char=""/>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r>
              <a:rPr lang="en-US" sz="1900" dirty="0">
                <a:solidFill>
                  <a:srgbClr val="000000"/>
                </a:solidFill>
                <a:latin typeface="Times New Roman" pitchFamily="16" charset="0"/>
              </a:rPr>
              <a:t>First, their architectures are very similar because BI evolved from </a:t>
            </a:r>
            <a:r>
              <a:rPr lang="en-US" sz="1900" dirty="0" smtClean="0">
                <a:solidFill>
                  <a:srgbClr val="000000"/>
                </a:solidFill>
                <a:latin typeface="Times New Roman" pitchFamily="16" charset="0"/>
              </a:rPr>
              <a:t>DSS.</a:t>
            </a:r>
            <a:endParaRPr lang="en-US" sz="1900" dirty="0">
              <a:solidFill>
                <a:srgbClr val="000000"/>
              </a:solidFill>
              <a:latin typeface="Times New Roman" pitchFamily="16" charset="0"/>
            </a:endParaRPr>
          </a:p>
          <a:p>
            <a:pPr marL="253604" indent="-252413">
              <a:lnSpc>
                <a:spcPct val="80000"/>
              </a:lnSpc>
              <a:spcBef>
                <a:spcPts val="525"/>
              </a:spcBef>
              <a:buSzPct val="100000"/>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endParaRPr lang="en-US" sz="1900" dirty="0">
              <a:solidFill>
                <a:srgbClr val="000000"/>
              </a:solidFill>
              <a:latin typeface="Times New Roman" pitchFamily="16" charset="0"/>
            </a:endParaRPr>
          </a:p>
          <a:p>
            <a:pPr marL="252413" indent="-252413">
              <a:lnSpc>
                <a:spcPct val="80000"/>
              </a:lnSpc>
              <a:spcBef>
                <a:spcPts val="525"/>
              </a:spcBef>
              <a:buClr>
                <a:srgbClr val="3333CC"/>
              </a:buClr>
              <a:buSzPct val="100000"/>
              <a:buFont typeface="Wingdings" charset="2"/>
              <a:buChar char=""/>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r>
              <a:rPr lang="en-US" sz="1900" dirty="0">
                <a:solidFill>
                  <a:srgbClr val="000000"/>
                </a:solidFill>
                <a:latin typeface="Times New Roman" pitchFamily="16" charset="0"/>
              </a:rPr>
              <a:t>Second, DSS directly support specific decision making, while BI provides accurate and timely information, and indirectly support decision </a:t>
            </a:r>
            <a:r>
              <a:rPr lang="en-US" sz="1900" dirty="0" smtClean="0">
                <a:solidFill>
                  <a:srgbClr val="000000"/>
                </a:solidFill>
                <a:latin typeface="Times New Roman" pitchFamily="16" charset="0"/>
              </a:rPr>
              <a:t>making.</a:t>
            </a:r>
            <a:endParaRPr lang="en-US" sz="1900" dirty="0">
              <a:solidFill>
                <a:srgbClr val="000000"/>
              </a:solidFill>
              <a:latin typeface="Times New Roman" pitchFamily="16" charset="0"/>
            </a:endParaRPr>
          </a:p>
          <a:p>
            <a:pPr marL="253604" indent="-252413">
              <a:lnSpc>
                <a:spcPct val="80000"/>
              </a:lnSpc>
              <a:spcBef>
                <a:spcPts val="525"/>
              </a:spcBef>
              <a:buSzPct val="100000"/>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endParaRPr lang="en-US" sz="1900" dirty="0">
              <a:solidFill>
                <a:srgbClr val="000000"/>
              </a:solidFill>
              <a:latin typeface="Times New Roman" pitchFamily="16" charset="0"/>
            </a:endParaRPr>
          </a:p>
          <a:p>
            <a:pPr marL="252413" indent="-252413">
              <a:lnSpc>
                <a:spcPct val="80000"/>
              </a:lnSpc>
              <a:spcBef>
                <a:spcPts val="525"/>
              </a:spcBef>
              <a:buClr>
                <a:srgbClr val="3333CC"/>
              </a:buClr>
              <a:buSzPct val="100000"/>
              <a:buFont typeface="Wingdings" charset="2"/>
              <a:buChar char=""/>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r>
              <a:rPr lang="en-US" sz="1900" dirty="0">
                <a:solidFill>
                  <a:srgbClr val="000000"/>
                </a:solidFill>
                <a:latin typeface="Times New Roman" pitchFamily="16" charset="0"/>
              </a:rPr>
              <a:t>Third, BI has an executive and strategy orientation, especially in its BPM and dashboard components, while DSS, in contrast, is oriented toward </a:t>
            </a:r>
            <a:r>
              <a:rPr lang="en-US" sz="1900" dirty="0" smtClean="0">
                <a:solidFill>
                  <a:srgbClr val="000000"/>
                </a:solidFill>
                <a:latin typeface="Times New Roman" pitchFamily="16" charset="0"/>
              </a:rPr>
              <a:t>analysts.</a:t>
            </a:r>
          </a:p>
          <a:p>
            <a:pPr marL="252413" indent="-252413">
              <a:lnSpc>
                <a:spcPct val="80000"/>
              </a:lnSpc>
              <a:spcBef>
                <a:spcPts val="525"/>
              </a:spcBef>
              <a:buClr>
                <a:srgbClr val="3333CC"/>
              </a:buClr>
              <a:buSzPct val="100000"/>
              <a:buFont typeface="Wingdings" charset="2"/>
              <a:buChar char=""/>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endParaRPr lang="en-US" sz="1900" dirty="0" smtClean="0">
              <a:latin typeface="Times New Roman" panose="02020603050405020304" pitchFamily="18" charset="0"/>
              <a:cs typeface="Times New Roman" panose="02020603050405020304" pitchFamily="18" charset="0"/>
            </a:endParaRPr>
          </a:p>
          <a:p>
            <a:pPr marL="252413" indent="-252413">
              <a:lnSpc>
                <a:spcPct val="80000"/>
              </a:lnSpc>
              <a:spcBef>
                <a:spcPts val="525"/>
              </a:spcBef>
              <a:buClr>
                <a:srgbClr val="3333CC"/>
              </a:buClr>
              <a:buSzPct val="100000"/>
              <a:buFont typeface="Wingdings" charset="2"/>
              <a:buChar char=""/>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r>
              <a:rPr lang="en-US" sz="1900" dirty="0" smtClean="0">
                <a:latin typeface="Times New Roman" panose="02020603050405020304" pitchFamily="18" charset="0"/>
                <a:cs typeface="Times New Roman" panose="02020603050405020304" pitchFamily="18" charset="0"/>
              </a:rPr>
              <a:t>DSS </a:t>
            </a:r>
            <a:r>
              <a:rPr lang="en-US" sz="1900" dirty="0">
                <a:latin typeface="Times New Roman" panose="02020603050405020304" pitchFamily="18" charset="0"/>
                <a:cs typeface="Times New Roman" panose="02020603050405020304" pitchFamily="18" charset="0"/>
              </a:rPr>
              <a:t>were developed mostly in the academic world; BI were developed mostly by software companies. </a:t>
            </a:r>
            <a:endParaRPr lang="en-US" sz="1900" dirty="0" smtClean="0">
              <a:latin typeface="Times New Roman" panose="02020603050405020304" pitchFamily="18" charset="0"/>
              <a:cs typeface="Times New Roman" panose="02020603050405020304" pitchFamily="18" charset="0"/>
            </a:endParaRPr>
          </a:p>
          <a:p>
            <a:pPr marL="252413" indent="-252413">
              <a:lnSpc>
                <a:spcPct val="80000"/>
              </a:lnSpc>
              <a:spcBef>
                <a:spcPts val="525"/>
              </a:spcBef>
              <a:buClr>
                <a:srgbClr val="3333CC"/>
              </a:buClr>
              <a:buSzPct val="100000"/>
              <a:buFont typeface="Wingdings" charset="2"/>
              <a:buChar char=""/>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endParaRPr lang="en-US" sz="1900" dirty="0">
              <a:latin typeface="Times New Roman" panose="02020603050405020304" pitchFamily="18" charset="0"/>
              <a:cs typeface="Times New Roman" panose="02020603050405020304" pitchFamily="18" charset="0"/>
            </a:endParaRPr>
          </a:p>
          <a:p>
            <a:pPr marL="252413" indent="-252413">
              <a:lnSpc>
                <a:spcPct val="80000"/>
              </a:lnSpc>
              <a:spcBef>
                <a:spcPts val="525"/>
              </a:spcBef>
              <a:buClr>
                <a:srgbClr val="3333CC"/>
              </a:buClr>
              <a:buSzPct val="100000"/>
              <a:buFont typeface="Wingdings" charset="2"/>
              <a:buChar char=""/>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r>
              <a:rPr lang="en-US" sz="1900" dirty="0" smtClean="0">
                <a:latin typeface="Times New Roman" panose="02020603050405020304" pitchFamily="18" charset="0"/>
                <a:cs typeface="Times New Roman" panose="02020603050405020304" pitchFamily="18" charset="0"/>
              </a:rPr>
              <a:t>Many </a:t>
            </a:r>
            <a:r>
              <a:rPr lang="en-US" sz="1900" dirty="0">
                <a:latin typeface="Times New Roman" panose="02020603050405020304" pitchFamily="18" charset="0"/>
                <a:cs typeface="Times New Roman" panose="02020603050405020304" pitchFamily="18" charset="0"/>
              </a:rPr>
              <a:t>tools used by BI are also considered DSS tools (e.g., data mining and predictive analysis )</a:t>
            </a:r>
          </a:p>
          <a:p>
            <a:pPr marL="252413" indent="-252413">
              <a:lnSpc>
                <a:spcPct val="80000"/>
              </a:lnSpc>
              <a:spcBef>
                <a:spcPts val="525"/>
              </a:spcBef>
              <a:buClr>
                <a:srgbClr val="3333CC"/>
              </a:buClr>
              <a:buSzPct val="100000"/>
              <a:buFont typeface="Wingdings" charset="2"/>
              <a:buChar char=""/>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defRPr/>
            </a:pPr>
            <a:endParaRPr lang="en-US" sz="1900" dirty="0">
              <a:solidFill>
                <a:srgbClr val="000000"/>
              </a:solidFill>
              <a:latin typeface="Times New Roman" pitchFamily="16" charset="0"/>
            </a:endParaRPr>
          </a:p>
        </p:txBody>
      </p:sp>
      <p:pic>
        <p:nvPicPr>
          <p:cNvPr id="2" name="Picture 1">
            <a:extLst>
              <a:ext uri="{FF2B5EF4-FFF2-40B4-BE49-F238E27FC236}">
                <a16:creationId xmlns="" xmlns:a16="http://schemas.microsoft.com/office/drawing/2014/main" id="{F09864A9-FF4B-4649-9E20-F06DB4A7A9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err="1">
                <a:solidFill>
                  <a:schemeClr val="tx1"/>
                </a:solidFill>
              </a:rPr>
              <a:t>Computer_Engineering</a:t>
            </a:r>
            <a:r>
              <a:rPr lang="en-US" b="1" dirty="0">
                <a:solidFill>
                  <a:schemeClr val="tx1"/>
                </a:solidFill>
              </a:rPr>
              <a:t>, VIIT , Pune-48</a:t>
            </a:r>
            <a:endParaRPr lang="en-IN" b="1" dirty="0">
              <a:solidFill>
                <a:schemeClr val="tx1"/>
              </a:solidFill>
            </a:endParaRPr>
          </a:p>
        </p:txBody>
      </p:sp>
    </p:spTree>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1">
            <a:extLst>
              <a:ext uri="{FF2B5EF4-FFF2-40B4-BE49-F238E27FC236}">
                <a16:creationId xmlns="" xmlns:a16="http://schemas.microsoft.com/office/drawing/2014/main" id="{1107A68D-FC0F-4A23-B733-D9B06BE3F07F}"/>
              </a:ext>
            </a:extLst>
          </p:cNvPr>
          <p:cNvSpPr txBox="1">
            <a:spLocks noChangeArrowheads="1"/>
          </p:cNvSpPr>
          <p:nvPr/>
        </p:nvSpPr>
        <p:spPr bwMode="auto">
          <a:xfrm>
            <a:off x="1714500" y="742950"/>
            <a:ext cx="5787629"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a:lnSpc>
                <a:spcPct val="80000"/>
              </a:lnSpc>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9pPr>
          </a:lstStyle>
          <a:p>
            <a:pPr algn="ctr" eaLnBrk="1" hangingPunct="1">
              <a:lnSpc>
                <a:spcPct val="100000"/>
              </a:lnSpc>
              <a:spcBef>
                <a:spcPct val="0"/>
              </a:spcBef>
              <a:buClrTx/>
              <a:buFontTx/>
              <a:buNone/>
            </a:pPr>
            <a:r>
              <a:rPr lang="en-IN" altLang="en-US" sz="1950" dirty="0">
                <a:solidFill>
                  <a:srgbClr val="333399"/>
                </a:solidFill>
                <a:latin typeface="Tahoma" panose="020B0604030504040204" pitchFamily="34" charset="0"/>
              </a:rPr>
              <a:t>Factors responsible for success of the BI Project:</a:t>
            </a:r>
            <a:br>
              <a:rPr lang="en-IN" altLang="en-US" sz="1950" dirty="0">
                <a:solidFill>
                  <a:srgbClr val="333399"/>
                </a:solidFill>
                <a:latin typeface="Tahoma" panose="020B0604030504040204" pitchFamily="34" charset="0"/>
              </a:rPr>
            </a:br>
            <a:endParaRPr lang="en-IN" altLang="en-US" sz="1950" dirty="0">
              <a:solidFill>
                <a:srgbClr val="333399"/>
              </a:solidFill>
              <a:latin typeface="Tahoma" panose="020B0604030504040204" pitchFamily="34" charset="0"/>
            </a:endParaRPr>
          </a:p>
        </p:txBody>
      </p:sp>
      <p:sp>
        <p:nvSpPr>
          <p:cNvPr id="129027" name="Text Box 2">
            <a:extLst>
              <a:ext uri="{FF2B5EF4-FFF2-40B4-BE49-F238E27FC236}">
                <a16:creationId xmlns="" xmlns:a16="http://schemas.microsoft.com/office/drawing/2014/main" id="{B94CCB7E-C43D-4B61-B8EB-5AADCC24928A}"/>
              </a:ext>
            </a:extLst>
          </p:cNvPr>
          <p:cNvSpPr txBox="1">
            <a:spLocks noChangeArrowheads="1"/>
          </p:cNvSpPr>
          <p:nvPr/>
        </p:nvSpPr>
        <p:spPr bwMode="auto">
          <a:xfrm>
            <a:off x="1428750" y="1085850"/>
            <a:ext cx="634365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lvl1pPr marL="336550" indent="-336550">
              <a:lnSpc>
                <a:spcPct val="80000"/>
              </a:lnSpc>
              <a:spcBef>
                <a:spcPts val="7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9pPr>
          </a:lstStyle>
          <a:p>
            <a:pPr eaLnBrk="1" hangingPunct="1">
              <a:buClr>
                <a:srgbClr val="3333CC"/>
              </a:buClr>
              <a:buFont typeface="Wingdings" panose="05000000000000000000" pitchFamily="2" charset="2"/>
              <a:buChar char=""/>
            </a:pPr>
            <a:r>
              <a:rPr lang="en-IN" altLang="en-US" sz="1800" dirty="0"/>
              <a:t>Create a business case and outline the expected benefits </a:t>
            </a:r>
          </a:p>
          <a:p>
            <a:pPr eaLnBrk="1" hangingPunct="1">
              <a:buClr>
                <a:srgbClr val="3333CC"/>
              </a:buClr>
              <a:buFont typeface="Wingdings" panose="05000000000000000000" pitchFamily="2" charset="2"/>
              <a:buNone/>
            </a:pPr>
            <a:endParaRPr lang="en-IN" altLang="en-US" sz="1800" dirty="0"/>
          </a:p>
          <a:p>
            <a:pPr eaLnBrk="1" hangingPunct="1">
              <a:buClr>
                <a:srgbClr val="3333CC"/>
              </a:buClr>
              <a:buFont typeface="Wingdings" panose="05000000000000000000" pitchFamily="2" charset="2"/>
              <a:buChar char=""/>
            </a:pPr>
            <a:r>
              <a:rPr lang="en-IN" altLang="en-US" sz="1800" dirty="0"/>
              <a:t>Have an enterprise-wide perspective </a:t>
            </a:r>
          </a:p>
          <a:p>
            <a:pPr eaLnBrk="1" hangingPunct="1">
              <a:buClr>
                <a:srgbClr val="3333CC"/>
              </a:buClr>
              <a:buFont typeface="Wingdings" panose="05000000000000000000" pitchFamily="2" charset="2"/>
              <a:buNone/>
            </a:pPr>
            <a:endParaRPr lang="en-IN" altLang="en-US" sz="1800" dirty="0"/>
          </a:p>
          <a:p>
            <a:pPr eaLnBrk="1" hangingPunct="1">
              <a:buClr>
                <a:srgbClr val="3333CC"/>
              </a:buClr>
              <a:buFont typeface="Wingdings" panose="05000000000000000000" pitchFamily="2" charset="2"/>
              <a:buChar char=""/>
            </a:pPr>
            <a:r>
              <a:rPr lang="en-IN" altLang="en-US" sz="1800" dirty="0"/>
              <a:t>Establish criteria for success </a:t>
            </a:r>
          </a:p>
          <a:p>
            <a:pPr eaLnBrk="1" hangingPunct="1">
              <a:buClr>
                <a:srgbClr val="3333CC"/>
              </a:buClr>
              <a:buFont typeface="Wingdings" panose="05000000000000000000" pitchFamily="2" charset="2"/>
              <a:buNone/>
            </a:pPr>
            <a:endParaRPr lang="en-IN" altLang="en-US" sz="1800" dirty="0"/>
          </a:p>
          <a:p>
            <a:pPr eaLnBrk="1" hangingPunct="1">
              <a:buClr>
                <a:srgbClr val="3333CC"/>
              </a:buClr>
              <a:buFont typeface="Wingdings" panose="05000000000000000000" pitchFamily="2" charset="2"/>
              <a:buChar char=""/>
            </a:pPr>
            <a:r>
              <a:rPr lang="en-IN" altLang="en-US" sz="1800" dirty="0"/>
              <a:t>Treat information as an asset </a:t>
            </a:r>
          </a:p>
          <a:p>
            <a:pPr eaLnBrk="1" hangingPunct="1">
              <a:buClr>
                <a:srgbClr val="3333CC"/>
              </a:buClr>
              <a:buFont typeface="Wingdings" panose="05000000000000000000" pitchFamily="2" charset="2"/>
              <a:buNone/>
            </a:pPr>
            <a:endParaRPr lang="en-IN" altLang="en-US" sz="1800" dirty="0"/>
          </a:p>
          <a:p>
            <a:pPr eaLnBrk="1" hangingPunct="1">
              <a:buClr>
                <a:srgbClr val="3333CC"/>
              </a:buClr>
              <a:buFont typeface="Wingdings" panose="05000000000000000000" pitchFamily="2" charset="2"/>
              <a:buChar char=""/>
            </a:pPr>
            <a:r>
              <a:rPr lang="en-IN" altLang="en-US" sz="1800" dirty="0"/>
              <a:t>Adopt best practices and standards </a:t>
            </a:r>
          </a:p>
          <a:p>
            <a:pPr eaLnBrk="1" hangingPunct="1">
              <a:buClr>
                <a:srgbClr val="3333CC"/>
              </a:buClr>
              <a:buFont typeface="Wingdings" panose="05000000000000000000" pitchFamily="2" charset="2"/>
              <a:buNone/>
            </a:pPr>
            <a:endParaRPr lang="en-IN" altLang="en-US" sz="1800" dirty="0"/>
          </a:p>
          <a:p>
            <a:pPr eaLnBrk="1" hangingPunct="1">
              <a:buClr>
                <a:srgbClr val="3333CC"/>
              </a:buClr>
              <a:buFont typeface="Wingdings" panose="05000000000000000000" pitchFamily="2" charset="2"/>
              <a:buChar char=""/>
            </a:pPr>
            <a:r>
              <a:rPr lang="en-IN" altLang="en-US" sz="1800" dirty="0"/>
              <a:t>Set up change management procedures </a:t>
            </a:r>
          </a:p>
          <a:p>
            <a:pPr eaLnBrk="1" hangingPunct="1">
              <a:buClr>
                <a:srgbClr val="3333CC"/>
              </a:buClr>
              <a:buFont typeface="Wingdings" panose="05000000000000000000" pitchFamily="2" charset="2"/>
              <a:buNone/>
            </a:pPr>
            <a:endParaRPr lang="en-IN" altLang="en-US" sz="1800" dirty="0"/>
          </a:p>
        </p:txBody>
      </p:sp>
      <p:sp>
        <p:nvSpPr>
          <p:cNvPr id="129028" name="Text Box 3">
            <a:extLst>
              <a:ext uri="{FF2B5EF4-FFF2-40B4-BE49-F238E27FC236}">
                <a16:creationId xmlns="" xmlns:a16="http://schemas.microsoft.com/office/drawing/2014/main" id="{80B50E45-8D17-47F7-9286-D54EE006F4D5}"/>
              </a:ext>
            </a:extLst>
          </p:cNvPr>
          <p:cNvSpPr txBox="1">
            <a:spLocks noChangeArrowheads="1"/>
          </p:cNvSpPr>
          <p:nvPr/>
        </p:nvSpPr>
        <p:spPr bwMode="auto">
          <a:xfrm>
            <a:off x="1143000" y="480060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a:lnSpc>
                <a:spcPct val="80000"/>
              </a:lnSpc>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9pPr>
          </a:lstStyle>
          <a:p>
            <a:pPr eaLnBrk="1" hangingPunct="1">
              <a:lnSpc>
                <a:spcPct val="100000"/>
              </a:lnSpc>
              <a:spcBef>
                <a:spcPct val="0"/>
              </a:spcBef>
              <a:buClrTx/>
              <a:buFontTx/>
              <a:buNone/>
            </a:pPr>
            <a:fld id="{3923EA14-3246-4D92-9BD3-B8E5DCCC566F}" type="datetime1">
              <a:rPr lang="en-US" altLang="en-US" sz="900" b="0">
                <a:latin typeface="Tahoma" panose="020B0604030504040204" pitchFamily="34" charset="0"/>
              </a:rPr>
              <a:pPr eaLnBrk="1" hangingPunct="1">
                <a:lnSpc>
                  <a:spcPct val="100000"/>
                </a:lnSpc>
                <a:spcBef>
                  <a:spcPct val="0"/>
                </a:spcBef>
                <a:buClrTx/>
                <a:buFontTx/>
                <a:buNone/>
              </a:pPr>
              <a:t>8/18/2020</a:t>
            </a:fld>
            <a:endParaRPr lang="en-US" altLang="en-US" sz="900" b="0">
              <a:latin typeface="Tahoma" panose="020B0604030504040204" pitchFamily="34" charset="0"/>
            </a:endParaRPr>
          </a:p>
        </p:txBody>
      </p:sp>
      <p:sp>
        <p:nvSpPr>
          <p:cNvPr id="129029" name="Text Box 4">
            <a:extLst>
              <a:ext uri="{FF2B5EF4-FFF2-40B4-BE49-F238E27FC236}">
                <a16:creationId xmlns="" xmlns:a16="http://schemas.microsoft.com/office/drawing/2014/main" id="{2C909D9A-2F44-41B8-ABB0-2AD6B0B5279E}"/>
              </a:ext>
            </a:extLst>
          </p:cNvPr>
          <p:cNvSpPr txBox="1">
            <a:spLocks noChangeArrowheads="1"/>
          </p:cNvSpPr>
          <p:nvPr/>
        </p:nvSpPr>
        <p:spPr bwMode="auto">
          <a:xfrm>
            <a:off x="6572250" y="480060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a:lnSpc>
                <a:spcPct val="80000"/>
              </a:lnSpc>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9pPr>
          </a:lstStyle>
          <a:p>
            <a:pPr algn="r" eaLnBrk="1" hangingPunct="1">
              <a:lnSpc>
                <a:spcPct val="100000"/>
              </a:lnSpc>
              <a:spcBef>
                <a:spcPct val="0"/>
              </a:spcBef>
              <a:buClrTx/>
              <a:buFontTx/>
              <a:buNone/>
            </a:pPr>
            <a:fld id="{FED138C3-7CE8-4B92-8C5A-79401B0D68A6}" type="slidenum">
              <a:rPr lang="en-US" altLang="en-US" sz="1050" b="0">
                <a:latin typeface="Tahoma" panose="020B0604030504040204" pitchFamily="34" charset="0"/>
              </a:rPr>
              <a:pPr algn="r" eaLnBrk="1" hangingPunct="1">
                <a:lnSpc>
                  <a:spcPct val="100000"/>
                </a:lnSpc>
                <a:spcBef>
                  <a:spcPct val="0"/>
                </a:spcBef>
                <a:buClrTx/>
                <a:buFontTx/>
                <a:buNone/>
              </a:pPr>
              <a:t>33</a:t>
            </a:fld>
            <a:endParaRPr lang="en-US" altLang="en-US" sz="1050" b="0">
              <a:latin typeface="Tahoma" panose="020B0604030504040204" pitchFamily="34" charset="0"/>
            </a:endParaRPr>
          </a:p>
        </p:txBody>
      </p:sp>
      <p:pic>
        <p:nvPicPr>
          <p:cNvPr id="2" name="Picture 1">
            <a:extLst>
              <a:ext uri="{FF2B5EF4-FFF2-40B4-BE49-F238E27FC236}">
                <a16:creationId xmlns="" xmlns:a16="http://schemas.microsoft.com/office/drawing/2014/main" id="{CDE7B26C-B2DF-43E1-9ABC-A347D11995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err="1">
                <a:solidFill>
                  <a:schemeClr val="tx1"/>
                </a:solidFill>
              </a:rPr>
              <a:t>Computer_Engineering</a:t>
            </a:r>
            <a:r>
              <a:rPr lang="en-US" b="1" dirty="0">
                <a:solidFill>
                  <a:schemeClr val="tx1"/>
                </a:solidFill>
              </a:rPr>
              <a:t>, VIIT , Pune-48</a:t>
            </a:r>
            <a:endParaRPr lang="en-IN" b="1" dirty="0">
              <a:solidFill>
                <a:schemeClr val="tx1"/>
              </a:solidFill>
            </a:endParaRPr>
          </a:p>
        </p:txBody>
      </p:sp>
    </p:spTree>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1">
            <a:extLst>
              <a:ext uri="{FF2B5EF4-FFF2-40B4-BE49-F238E27FC236}">
                <a16:creationId xmlns="" xmlns:a16="http://schemas.microsoft.com/office/drawing/2014/main" id="{29EB71BA-5C0C-44ED-954E-B4868EFAEAC0}"/>
              </a:ext>
            </a:extLst>
          </p:cNvPr>
          <p:cNvSpPr txBox="1">
            <a:spLocks noChangeArrowheads="1"/>
          </p:cNvSpPr>
          <p:nvPr/>
        </p:nvSpPr>
        <p:spPr bwMode="auto">
          <a:xfrm>
            <a:off x="1714500" y="169069"/>
            <a:ext cx="5787629" cy="64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sz="1050"/>
          </a:p>
        </p:txBody>
      </p:sp>
      <p:sp>
        <p:nvSpPr>
          <p:cNvPr id="131075" name="Text Box 2">
            <a:extLst>
              <a:ext uri="{FF2B5EF4-FFF2-40B4-BE49-F238E27FC236}">
                <a16:creationId xmlns="" xmlns:a16="http://schemas.microsoft.com/office/drawing/2014/main" id="{2E0DCE87-488A-4C27-ACB0-EAC0CB1BC53D}"/>
              </a:ext>
            </a:extLst>
          </p:cNvPr>
          <p:cNvSpPr txBox="1">
            <a:spLocks noChangeArrowheads="1"/>
          </p:cNvSpPr>
          <p:nvPr/>
        </p:nvSpPr>
        <p:spPr bwMode="auto">
          <a:xfrm>
            <a:off x="529935" y="264968"/>
            <a:ext cx="8375073" cy="434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lvl1pPr marL="336550" indent="-336550">
              <a:lnSpc>
                <a:spcPct val="80000"/>
              </a:lnSpc>
              <a:spcBef>
                <a:spcPts val="7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9pPr>
          </a:lstStyle>
          <a:p>
            <a:pPr eaLnBrk="1" hangingPunct="1">
              <a:buClr>
                <a:srgbClr val="3333CC"/>
              </a:buClr>
              <a:buFont typeface="Wingdings" panose="05000000000000000000" pitchFamily="2" charset="2"/>
              <a:buChar char=""/>
            </a:pPr>
            <a:r>
              <a:rPr lang="en-IN" altLang="en-US" sz="1800" dirty="0"/>
              <a:t>BI strategy should align with the overall IT strategy and enterprise goals </a:t>
            </a:r>
          </a:p>
          <a:p>
            <a:pPr eaLnBrk="1" hangingPunct="1">
              <a:buClr>
                <a:srgbClr val="3333CC"/>
              </a:buClr>
              <a:buFont typeface="Wingdings" panose="05000000000000000000" pitchFamily="2" charset="2"/>
              <a:buNone/>
            </a:pPr>
            <a:endParaRPr lang="en-IN" altLang="en-US" sz="1800" dirty="0"/>
          </a:p>
          <a:p>
            <a:pPr eaLnBrk="1" hangingPunct="1">
              <a:buClr>
                <a:srgbClr val="3333CC"/>
              </a:buClr>
              <a:buFont typeface="Wingdings" panose="05000000000000000000" pitchFamily="2" charset="2"/>
              <a:buChar char=""/>
            </a:pPr>
            <a:r>
              <a:rPr lang="en-IN" altLang="en-US" sz="1800" dirty="0"/>
              <a:t>Do a current state, future state, and gap analysis </a:t>
            </a:r>
          </a:p>
          <a:p>
            <a:pPr eaLnBrk="1" hangingPunct="1">
              <a:buClr>
                <a:srgbClr val="3333CC"/>
              </a:buClr>
              <a:buFont typeface="Wingdings" panose="05000000000000000000" pitchFamily="2" charset="2"/>
              <a:buNone/>
            </a:pPr>
            <a:r>
              <a:rPr lang="en-IN" altLang="en-US" sz="1800" dirty="0"/>
              <a:t> </a:t>
            </a:r>
          </a:p>
          <a:p>
            <a:pPr eaLnBrk="1" hangingPunct="1">
              <a:buClr>
                <a:srgbClr val="3333CC"/>
              </a:buClr>
              <a:buFont typeface="Wingdings" panose="05000000000000000000" pitchFamily="2" charset="2"/>
              <a:buChar char=""/>
            </a:pPr>
            <a:r>
              <a:rPr lang="en-IN" altLang="en-US" sz="1800" dirty="0"/>
              <a:t>Think about actionable steps </a:t>
            </a:r>
          </a:p>
          <a:p>
            <a:pPr eaLnBrk="1" hangingPunct="1">
              <a:buClr>
                <a:srgbClr val="3333CC"/>
              </a:buClr>
              <a:buFont typeface="Wingdings" panose="05000000000000000000" pitchFamily="2" charset="2"/>
              <a:buNone/>
            </a:pPr>
            <a:r>
              <a:rPr lang="en-IN" altLang="en-US" sz="1800" dirty="0"/>
              <a:t> </a:t>
            </a:r>
          </a:p>
          <a:p>
            <a:pPr eaLnBrk="1" hangingPunct="1">
              <a:buClr>
                <a:srgbClr val="3333CC"/>
              </a:buClr>
              <a:buFont typeface="Wingdings" panose="05000000000000000000" pitchFamily="2" charset="2"/>
              <a:buChar char=""/>
            </a:pPr>
            <a:r>
              <a:rPr lang="en-IN" altLang="en-US" sz="1800" dirty="0" smtClean="0"/>
              <a:t>Use </a:t>
            </a:r>
            <a:r>
              <a:rPr lang="en-IN" altLang="en-US" sz="1800" dirty="0"/>
              <a:t>iterative implementation approach with parallel tracks </a:t>
            </a:r>
            <a:endParaRPr lang="en-IN" altLang="en-US" sz="1800" dirty="0" smtClean="0"/>
          </a:p>
          <a:p>
            <a:pPr eaLnBrk="1" hangingPunct="1">
              <a:buClr>
                <a:srgbClr val="3333CC"/>
              </a:buClr>
              <a:buFont typeface="Wingdings" panose="05000000000000000000" pitchFamily="2" charset="2"/>
              <a:buChar char=""/>
            </a:pPr>
            <a:endParaRPr lang="en-IN" altLang="en-US" sz="1800" dirty="0" smtClean="0"/>
          </a:p>
          <a:p>
            <a:pPr marL="254794" indent="-253604">
              <a:spcBef>
                <a:spcPts val="525"/>
              </a:spcBef>
              <a:buClr>
                <a:srgbClr val="3333CC"/>
              </a:buClr>
              <a:buFont typeface="Wingdings" charset="2"/>
              <a:buChar char=""/>
              <a:tabLst>
                <a:tab pos="255985" algn="l"/>
                <a:tab pos="598885" algn="l"/>
                <a:tab pos="941785" algn="l"/>
                <a:tab pos="1284685" algn="l"/>
                <a:tab pos="1627585" algn="l"/>
                <a:tab pos="1970485" algn="l"/>
                <a:tab pos="2313385" algn="l"/>
                <a:tab pos="2656285" algn="l"/>
                <a:tab pos="2999185" algn="l"/>
                <a:tab pos="3342085" algn="l"/>
                <a:tab pos="3684985" algn="l"/>
                <a:tab pos="4027885" algn="l"/>
                <a:tab pos="4370785" algn="l"/>
                <a:tab pos="4713685" algn="l"/>
                <a:tab pos="5056585" algn="l"/>
                <a:tab pos="5399485" algn="l"/>
                <a:tab pos="5742385" algn="l"/>
                <a:tab pos="6085285" algn="l"/>
                <a:tab pos="6428185" algn="l"/>
                <a:tab pos="6771085" algn="l"/>
                <a:tab pos="7113985" algn="l"/>
              </a:tabLst>
              <a:defRPr/>
            </a:pPr>
            <a:r>
              <a:rPr lang="en-IN" sz="1800" dirty="0">
                <a:latin typeface="Times New Roman" pitchFamily="16" charset="0"/>
              </a:rPr>
              <a:t>Work with frameworks and adopt proven methodologies </a:t>
            </a:r>
          </a:p>
          <a:p>
            <a:pPr marL="254794" indent="-253604">
              <a:spcBef>
                <a:spcPts val="525"/>
              </a:spcBef>
              <a:buClr>
                <a:srgbClr val="3333CC"/>
              </a:buClr>
              <a:tabLst>
                <a:tab pos="255985" algn="l"/>
                <a:tab pos="598885" algn="l"/>
                <a:tab pos="941785" algn="l"/>
                <a:tab pos="1284685" algn="l"/>
                <a:tab pos="1627585" algn="l"/>
                <a:tab pos="1970485" algn="l"/>
                <a:tab pos="2313385" algn="l"/>
                <a:tab pos="2656285" algn="l"/>
                <a:tab pos="2999185" algn="l"/>
                <a:tab pos="3342085" algn="l"/>
                <a:tab pos="3684985" algn="l"/>
                <a:tab pos="4027885" algn="l"/>
                <a:tab pos="4370785" algn="l"/>
                <a:tab pos="4713685" algn="l"/>
                <a:tab pos="5056585" algn="l"/>
                <a:tab pos="5399485" algn="l"/>
                <a:tab pos="5742385" algn="l"/>
                <a:tab pos="6085285" algn="l"/>
                <a:tab pos="6428185" algn="l"/>
                <a:tab pos="6771085" algn="l"/>
                <a:tab pos="7113985" algn="l"/>
              </a:tabLst>
              <a:defRPr/>
            </a:pPr>
            <a:endParaRPr lang="en-IN" sz="1800" dirty="0">
              <a:latin typeface="Times New Roman" pitchFamily="16" charset="0"/>
            </a:endParaRPr>
          </a:p>
          <a:p>
            <a:pPr marL="254794" indent="-253604">
              <a:spcBef>
                <a:spcPts val="525"/>
              </a:spcBef>
              <a:buClr>
                <a:srgbClr val="3333CC"/>
              </a:buClr>
              <a:buFont typeface="Wingdings" charset="2"/>
              <a:buChar char=""/>
              <a:tabLst>
                <a:tab pos="255985" algn="l"/>
                <a:tab pos="598885" algn="l"/>
                <a:tab pos="941785" algn="l"/>
                <a:tab pos="1284685" algn="l"/>
                <a:tab pos="1627585" algn="l"/>
                <a:tab pos="1970485" algn="l"/>
                <a:tab pos="2313385" algn="l"/>
                <a:tab pos="2656285" algn="l"/>
                <a:tab pos="2999185" algn="l"/>
                <a:tab pos="3342085" algn="l"/>
                <a:tab pos="3684985" algn="l"/>
                <a:tab pos="4027885" algn="l"/>
                <a:tab pos="4370785" algn="l"/>
                <a:tab pos="4713685" algn="l"/>
                <a:tab pos="5056585" algn="l"/>
                <a:tab pos="5399485" algn="l"/>
                <a:tab pos="5742385" algn="l"/>
                <a:tab pos="6085285" algn="l"/>
                <a:tab pos="6428185" algn="l"/>
                <a:tab pos="6771085" algn="l"/>
                <a:tab pos="7113985" algn="l"/>
              </a:tabLst>
              <a:defRPr/>
            </a:pPr>
            <a:r>
              <a:rPr lang="en-IN" sz="1800" dirty="0">
                <a:latin typeface="Times New Roman" pitchFamily="16" charset="0"/>
              </a:rPr>
              <a:t>Assess BI readiness of the organization and identify related gaps and issues </a:t>
            </a:r>
          </a:p>
          <a:p>
            <a:pPr marL="1190" indent="0">
              <a:spcBef>
                <a:spcPts val="525"/>
              </a:spcBef>
              <a:buClr>
                <a:srgbClr val="3333CC"/>
              </a:buClr>
              <a:buNone/>
              <a:tabLst>
                <a:tab pos="255985" algn="l"/>
                <a:tab pos="598885" algn="l"/>
                <a:tab pos="941785" algn="l"/>
                <a:tab pos="1284685" algn="l"/>
                <a:tab pos="1627585" algn="l"/>
                <a:tab pos="1970485" algn="l"/>
                <a:tab pos="2313385" algn="l"/>
                <a:tab pos="2656285" algn="l"/>
                <a:tab pos="2999185" algn="l"/>
                <a:tab pos="3342085" algn="l"/>
                <a:tab pos="3684985" algn="l"/>
                <a:tab pos="4027885" algn="l"/>
                <a:tab pos="4370785" algn="l"/>
                <a:tab pos="4713685" algn="l"/>
                <a:tab pos="5056585" algn="l"/>
                <a:tab pos="5399485" algn="l"/>
                <a:tab pos="5742385" algn="l"/>
                <a:tab pos="6085285" algn="l"/>
                <a:tab pos="6428185" algn="l"/>
                <a:tab pos="6771085" algn="l"/>
                <a:tab pos="7113985" algn="l"/>
              </a:tabLst>
              <a:defRPr/>
            </a:pPr>
            <a:r>
              <a:rPr lang="en-IN" sz="1800" dirty="0">
                <a:latin typeface="Times New Roman" pitchFamily="16" charset="0"/>
              </a:rPr>
              <a:t> </a:t>
            </a:r>
          </a:p>
          <a:p>
            <a:pPr marL="254794" indent="-253604">
              <a:spcBef>
                <a:spcPts val="525"/>
              </a:spcBef>
              <a:buClr>
                <a:srgbClr val="3333CC"/>
              </a:buClr>
              <a:buFont typeface="Wingdings" charset="2"/>
              <a:buChar char=""/>
              <a:tabLst>
                <a:tab pos="255985" algn="l"/>
                <a:tab pos="598885" algn="l"/>
                <a:tab pos="941785" algn="l"/>
                <a:tab pos="1284685" algn="l"/>
                <a:tab pos="1627585" algn="l"/>
                <a:tab pos="1970485" algn="l"/>
                <a:tab pos="2313385" algn="l"/>
                <a:tab pos="2656285" algn="l"/>
                <a:tab pos="2999185" algn="l"/>
                <a:tab pos="3342085" algn="l"/>
                <a:tab pos="3684985" algn="l"/>
                <a:tab pos="4027885" algn="l"/>
                <a:tab pos="4370785" algn="l"/>
                <a:tab pos="4713685" algn="l"/>
                <a:tab pos="5056585" algn="l"/>
                <a:tab pos="5399485" algn="l"/>
                <a:tab pos="5742385" algn="l"/>
                <a:tab pos="6085285" algn="l"/>
                <a:tab pos="6428185" algn="l"/>
                <a:tab pos="6771085" algn="l"/>
                <a:tab pos="7113985" algn="l"/>
              </a:tabLst>
              <a:defRPr/>
            </a:pPr>
            <a:r>
              <a:rPr lang="en-IN" sz="1800" dirty="0">
                <a:latin typeface="Times New Roman" pitchFamily="16" charset="0"/>
              </a:rPr>
              <a:t>Document and analyse the constraints and assumptions </a:t>
            </a:r>
          </a:p>
          <a:p>
            <a:pPr marL="254794" indent="-253604">
              <a:spcBef>
                <a:spcPts val="525"/>
              </a:spcBef>
              <a:buClr>
                <a:srgbClr val="3333CC"/>
              </a:buClr>
              <a:tabLst>
                <a:tab pos="255985" algn="l"/>
                <a:tab pos="598885" algn="l"/>
                <a:tab pos="941785" algn="l"/>
                <a:tab pos="1284685" algn="l"/>
                <a:tab pos="1627585" algn="l"/>
                <a:tab pos="1970485" algn="l"/>
                <a:tab pos="2313385" algn="l"/>
                <a:tab pos="2656285" algn="l"/>
                <a:tab pos="2999185" algn="l"/>
                <a:tab pos="3342085" algn="l"/>
                <a:tab pos="3684985" algn="l"/>
                <a:tab pos="4027885" algn="l"/>
                <a:tab pos="4370785" algn="l"/>
                <a:tab pos="4713685" algn="l"/>
                <a:tab pos="5056585" algn="l"/>
                <a:tab pos="5399485" algn="l"/>
                <a:tab pos="5742385" algn="l"/>
                <a:tab pos="6085285" algn="l"/>
                <a:tab pos="6428185" algn="l"/>
                <a:tab pos="6771085" algn="l"/>
                <a:tab pos="7113985" algn="l"/>
              </a:tabLst>
              <a:defRPr/>
            </a:pPr>
            <a:endParaRPr lang="en-IN" sz="1800" dirty="0">
              <a:latin typeface="Times New Roman" pitchFamily="16" charset="0"/>
            </a:endParaRPr>
          </a:p>
          <a:p>
            <a:pPr marL="254794" indent="-253604">
              <a:spcBef>
                <a:spcPts val="525"/>
              </a:spcBef>
              <a:buClr>
                <a:srgbClr val="3333CC"/>
              </a:buClr>
              <a:buFont typeface="Wingdings" charset="2"/>
              <a:buChar char=""/>
              <a:tabLst>
                <a:tab pos="255985" algn="l"/>
                <a:tab pos="598885" algn="l"/>
                <a:tab pos="941785" algn="l"/>
                <a:tab pos="1284685" algn="l"/>
                <a:tab pos="1627585" algn="l"/>
                <a:tab pos="1970485" algn="l"/>
                <a:tab pos="2313385" algn="l"/>
                <a:tab pos="2656285" algn="l"/>
                <a:tab pos="2999185" algn="l"/>
                <a:tab pos="3342085" algn="l"/>
                <a:tab pos="3684985" algn="l"/>
                <a:tab pos="4027885" algn="l"/>
                <a:tab pos="4370785" algn="l"/>
                <a:tab pos="4713685" algn="l"/>
                <a:tab pos="5056585" algn="l"/>
                <a:tab pos="5399485" algn="l"/>
                <a:tab pos="5742385" algn="l"/>
                <a:tab pos="6085285" algn="l"/>
                <a:tab pos="6428185" algn="l"/>
                <a:tab pos="6771085" algn="l"/>
                <a:tab pos="7113985" algn="l"/>
              </a:tabLst>
              <a:defRPr/>
            </a:pPr>
            <a:r>
              <a:rPr lang="en-IN" sz="1800" dirty="0">
                <a:latin typeface="Times New Roman" pitchFamily="16" charset="0"/>
              </a:rPr>
              <a:t>Consider all BI components.</a:t>
            </a:r>
          </a:p>
          <a:p>
            <a:pPr marL="255985" indent="-252413">
              <a:spcBef>
                <a:spcPts val="525"/>
              </a:spcBef>
              <a:tabLst>
                <a:tab pos="255985" algn="l"/>
                <a:tab pos="598885" algn="l"/>
                <a:tab pos="941785" algn="l"/>
                <a:tab pos="1284685" algn="l"/>
                <a:tab pos="1627585" algn="l"/>
                <a:tab pos="1970485" algn="l"/>
                <a:tab pos="2313385" algn="l"/>
                <a:tab pos="2656285" algn="l"/>
                <a:tab pos="2999185" algn="l"/>
                <a:tab pos="3342085" algn="l"/>
                <a:tab pos="3684985" algn="l"/>
                <a:tab pos="4027885" algn="l"/>
                <a:tab pos="4370785" algn="l"/>
                <a:tab pos="4713685" algn="l"/>
                <a:tab pos="5056585" algn="l"/>
                <a:tab pos="5399485" algn="l"/>
                <a:tab pos="5742385" algn="l"/>
                <a:tab pos="6085285" algn="l"/>
                <a:tab pos="6428185" algn="l"/>
                <a:tab pos="6771085" algn="l"/>
                <a:tab pos="7113985" algn="l"/>
              </a:tabLst>
              <a:defRPr/>
            </a:pPr>
            <a:endParaRPr lang="en-IN" sz="1800" dirty="0">
              <a:latin typeface="Times New Roman" pitchFamily="16" charset="0"/>
            </a:endParaRPr>
          </a:p>
          <a:p>
            <a:pPr marL="255985" indent="-252413">
              <a:spcBef>
                <a:spcPts val="525"/>
              </a:spcBef>
              <a:tabLst>
                <a:tab pos="255985" algn="l"/>
                <a:tab pos="598885" algn="l"/>
                <a:tab pos="941785" algn="l"/>
                <a:tab pos="1284685" algn="l"/>
                <a:tab pos="1627585" algn="l"/>
                <a:tab pos="1970485" algn="l"/>
                <a:tab pos="2313385" algn="l"/>
                <a:tab pos="2656285" algn="l"/>
                <a:tab pos="2999185" algn="l"/>
                <a:tab pos="3342085" algn="l"/>
                <a:tab pos="3684985" algn="l"/>
                <a:tab pos="4027885" algn="l"/>
                <a:tab pos="4370785" algn="l"/>
                <a:tab pos="4713685" algn="l"/>
                <a:tab pos="5056585" algn="l"/>
                <a:tab pos="5399485" algn="l"/>
                <a:tab pos="5742385" algn="l"/>
                <a:tab pos="6085285" algn="l"/>
                <a:tab pos="6428185" algn="l"/>
                <a:tab pos="6771085" algn="l"/>
                <a:tab pos="7113985" algn="l"/>
              </a:tabLst>
              <a:defRPr/>
            </a:pPr>
            <a:endParaRPr lang="en-IN" sz="1800" dirty="0">
              <a:latin typeface="Times New Roman" pitchFamily="16" charset="0"/>
            </a:endParaRPr>
          </a:p>
          <a:p>
            <a:pPr eaLnBrk="1" hangingPunct="1">
              <a:buClr>
                <a:srgbClr val="3333CC"/>
              </a:buClr>
              <a:buFont typeface="Wingdings" panose="05000000000000000000" pitchFamily="2" charset="2"/>
              <a:buChar char=""/>
            </a:pPr>
            <a:endParaRPr lang="en-IN" altLang="en-US" sz="1800" dirty="0"/>
          </a:p>
          <a:p>
            <a:pPr eaLnBrk="1" hangingPunct="1">
              <a:buClr>
                <a:srgbClr val="3333CC"/>
              </a:buClr>
              <a:buFont typeface="Wingdings" panose="05000000000000000000" pitchFamily="2" charset="2"/>
              <a:buNone/>
            </a:pPr>
            <a:r>
              <a:rPr lang="en-IN" altLang="en-US" sz="1800" dirty="0"/>
              <a:t> </a:t>
            </a:r>
          </a:p>
        </p:txBody>
      </p:sp>
      <p:sp>
        <p:nvSpPr>
          <p:cNvPr id="131076" name="Text Box 3">
            <a:extLst>
              <a:ext uri="{FF2B5EF4-FFF2-40B4-BE49-F238E27FC236}">
                <a16:creationId xmlns="" xmlns:a16="http://schemas.microsoft.com/office/drawing/2014/main" id="{80CC347E-01AF-41DF-A8F2-9CAE7966E1B2}"/>
              </a:ext>
            </a:extLst>
          </p:cNvPr>
          <p:cNvSpPr txBox="1">
            <a:spLocks noChangeArrowheads="1"/>
          </p:cNvSpPr>
          <p:nvPr/>
        </p:nvSpPr>
        <p:spPr bwMode="auto">
          <a:xfrm>
            <a:off x="1143000" y="480060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a:lnSpc>
                <a:spcPct val="80000"/>
              </a:lnSpc>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9pPr>
          </a:lstStyle>
          <a:p>
            <a:pPr eaLnBrk="1" hangingPunct="1">
              <a:lnSpc>
                <a:spcPct val="100000"/>
              </a:lnSpc>
              <a:spcBef>
                <a:spcPct val="0"/>
              </a:spcBef>
              <a:buClrTx/>
              <a:buFontTx/>
              <a:buNone/>
            </a:pPr>
            <a:fld id="{287E32F0-6B89-445B-9406-C1E46E0E2F20}" type="datetime1">
              <a:rPr lang="en-US" altLang="en-US" sz="900" b="0">
                <a:latin typeface="Tahoma" panose="020B0604030504040204" pitchFamily="34" charset="0"/>
              </a:rPr>
              <a:pPr eaLnBrk="1" hangingPunct="1">
                <a:lnSpc>
                  <a:spcPct val="100000"/>
                </a:lnSpc>
                <a:spcBef>
                  <a:spcPct val="0"/>
                </a:spcBef>
                <a:buClrTx/>
                <a:buFontTx/>
                <a:buNone/>
              </a:pPr>
              <a:t>8/18/2020</a:t>
            </a:fld>
            <a:endParaRPr lang="en-US" altLang="en-US" sz="900" b="0">
              <a:latin typeface="Tahoma" panose="020B0604030504040204" pitchFamily="34" charset="0"/>
            </a:endParaRPr>
          </a:p>
        </p:txBody>
      </p:sp>
      <p:sp>
        <p:nvSpPr>
          <p:cNvPr id="131077" name="Text Box 4">
            <a:extLst>
              <a:ext uri="{FF2B5EF4-FFF2-40B4-BE49-F238E27FC236}">
                <a16:creationId xmlns="" xmlns:a16="http://schemas.microsoft.com/office/drawing/2014/main" id="{E0D1F90C-ADA0-472F-943D-62F0696A6E63}"/>
              </a:ext>
            </a:extLst>
          </p:cNvPr>
          <p:cNvSpPr txBox="1">
            <a:spLocks noChangeArrowheads="1"/>
          </p:cNvSpPr>
          <p:nvPr/>
        </p:nvSpPr>
        <p:spPr bwMode="auto">
          <a:xfrm>
            <a:off x="6572250" y="480060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a:lnSpc>
                <a:spcPct val="80000"/>
              </a:lnSpc>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9pPr>
          </a:lstStyle>
          <a:p>
            <a:pPr algn="r" eaLnBrk="1" hangingPunct="1">
              <a:lnSpc>
                <a:spcPct val="100000"/>
              </a:lnSpc>
              <a:spcBef>
                <a:spcPct val="0"/>
              </a:spcBef>
              <a:buClrTx/>
              <a:buFontTx/>
              <a:buNone/>
            </a:pPr>
            <a:fld id="{46436FE2-0353-4056-8815-F1D43EEBCC2D}" type="slidenum">
              <a:rPr lang="en-US" altLang="en-US" sz="1050" b="0">
                <a:latin typeface="Tahoma" panose="020B0604030504040204" pitchFamily="34" charset="0"/>
              </a:rPr>
              <a:pPr algn="r" eaLnBrk="1" hangingPunct="1">
                <a:lnSpc>
                  <a:spcPct val="100000"/>
                </a:lnSpc>
                <a:spcBef>
                  <a:spcPct val="0"/>
                </a:spcBef>
                <a:buClrTx/>
                <a:buFontTx/>
                <a:buNone/>
              </a:pPr>
              <a:t>34</a:t>
            </a:fld>
            <a:endParaRPr lang="en-US" altLang="en-US" sz="1050" b="0">
              <a:latin typeface="Tahoma" panose="020B0604030504040204" pitchFamily="34" charset="0"/>
            </a:endParaRPr>
          </a:p>
        </p:txBody>
      </p:sp>
      <p:pic>
        <p:nvPicPr>
          <p:cNvPr id="2" name="Picture 1">
            <a:extLst>
              <a:ext uri="{FF2B5EF4-FFF2-40B4-BE49-F238E27FC236}">
                <a16:creationId xmlns="" xmlns:a16="http://schemas.microsoft.com/office/drawing/2014/main" id="{6BBD1302-A648-43BC-925C-908D3AF2E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err="1">
                <a:solidFill>
                  <a:schemeClr val="tx1"/>
                </a:solidFill>
              </a:rPr>
              <a:t>Computer_Engineering</a:t>
            </a:r>
            <a:r>
              <a:rPr lang="en-US" b="1" dirty="0">
                <a:solidFill>
                  <a:schemeClr val="tx1"/>
                </a:solidFill>
              </a:rPr>
              <a:t>, VIIT , Pune-48</a:t>
            </a:r>
            <a:endParaRPr lang="en-IN" b="1" dirty="0">
              <a:solidFill>
                <a:schemeClr val="tx1"/>
              </a:solidFill>
            </a:endParaRPr>
          </a:p>
        </p:txBody>
      </p:sp>
    </p:spTree>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FCAF691-C30B-4477-A4FB-AFF7F164B000}" type="slidenum">
              <a:rPr lang="en-IN" smtClean="0"/>
              <a:t>35</a:t>
            </a:fld>
            <a:endParaRPr lang="en-IN"/>
          </a:p>
        </p:txBody>
      </p:sp>
      <p:sp>
        <p:nvSpPr>
          <p:cNvPr id="4" name="Rectangle 3"/>
          <p:cNvSpPr/>
          <p:nvPr/>
        </p:nvSpPr>
        <p:spPr>
          <a:xfrm>
            <a:off x="270162" y="209295"/>
            <a:ext cx="8686801" cy="4047262"/>
          </a:xfrm>
          <a:prstGeom prst="rect">
            <a:avLst/>
          </a:prstGeom>
        </p:spPr>
        <p:txBody>
          <a:bodyPr wrap="square">
            <a:spAutoFit/>
          </a:bodyPr>
          <a:lstStyle/>
          <a:p>
            <a:pPr marL="342900" indent="-342900">
              <a:buFont typeface="Wingdings" panose="05000000000000000000" pitchFamily="2" charset="2"/>
              <a:buChar char="Ø"/>
            </a:pPr>
            <a:r>
              <a:rPr lang="en-US" sz="2300" b="1" dirty="0">
                <a:solidFill>
                  <a:srgbClr val="FF0000"/>
                </a:solidFill>
                <a:latin typeface="Times New Roman" panose="02020603050405020304" pitchFamily="18" charset="0"/>
                <a:cs typeface="Times New Roman" panose="02020603050405020304" pitchFamily="18" charset="0"/>
              </a:rPr>
              <a:t>Five major factors to consider in BI software</a:t>
            </a:r>
            <a:endParaRPr lang="en-US" sz="2300" dirty="0">
              <a:solidFill>
                <a:srgbClr val="FF0000"/>
              </a:solidFill>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1)Platform</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 all probability, your company could be using a number of different hardware / software combinations. In the future as well, your choice of specialist applications could dictate a different choice of platform to be used. Therefore, the BI solution you select must be able to support different platforms</a:t>
            </a:r>
            <a:r>
              <a:rPr lang="en-US" sz="1800" dirty="0" smtClean="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2)Applications</a:t>
            </a:r>
            <a:r>
              <a:rPr lang="en-US" sz="1800" dirty="0">
                <a:latin typeface="Times New Roman" panose="02020603050405020304" pitchFamily="18" charset="0"/>
                <a:cs typeface="Times New Roman" panose="02020603050405020304" pitchFamily="18" charset="0"/>
              </a:rPr>
              <a:t>. You could be running a number of different applications and some of them would be producing their own output and data. In addition, there could be large and complex applications like ERP or CRM applications running in your company</a:t>
            </a:r>
            <a:r>
              <a:rPr lang="en-US" sz="1800"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Each of these applications will have to be studied on a case by case basis to determine the ease (or difficulty) of integrating its data with the BI solution you are planning to shortlist. In some cases, you might even have to change your applications or write bridging code to be able to integrate the solution with the application. Do remember that the lesser number of ad hoc patches you use, the more stable your final solution will be</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69645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FCAF691-C30B-4477-A4FB-AFF7F164B000}" type="slidenum">
              <a:rPr lang="en-IN" smtClean="0"/>
              <a:t>36</a:t>
            </a:fld>
            <a:endParaRPr lang="en-IN"/>
          </a:p>
        </p:txBody>
      </p:sp>
      <p:sp>
        <p:nvSpPr>
          <p:cNvPr id="4" name="Rectangle 3"/>
          <p:cNvSpPr/>
          <p:nvPr/>
        </p:nvSpPr>
        <p:spPr>
          <a:xfrm>
            <a:off x="187036" y="302519"/>
            <a:ext cx="8769928" cy="3416320"/>
          </a:xfrm>
          <a:prstGeom prst="rect">
            <a:avLst/>
          </a:prstGeom>
        </p:spPr>
        <p:txBody>
          <a:bodyPr wrap="square">
            <a:spAutoFit/>
          </a:bodyPr>
          <a:lstStyle/>
          <a:p>
            <a:r>
              <a:rPr lang="en-US" sz="1800" b="1" dirty="0" smtClean="0">
                <a:latin typeface="Times New Roman" panose="02020603050405020304" pitchFamily="18" charset="0"/>
                <a:cs typeface="Times New Roman" panose="02020603050405020304" pitchFamily="18" charset="0"/>
              </a:rPr>
              <a:t>3)Data </a:t>
            </a:r>
            <a:r>
              <a:rPr lang="en-US" sz="1800" b="1" dirty="0">
                <a:latin typeface="Times New Roman" panose="02020603050405020304" pitchFamily="18" charset="0"/>
                <a:cs typeface="Times New Roman" panose="02020603050405020304" pitchFamily="18" charset="0"/>
              </a:rPr>
              <a:t>management</a:t>
            </a:r>
            <a:r>
              <a:rPr lang="en-US" sz="1800" dirty="0">
                <a:latin typeface="Times New Roman" panose="02020603050405020304" pitchFamily="18" charset="0"/>
                <a:cs typeface="Times New Roman" panose="02020603050405020304" pitchFamily="18" charset="0"/>
              </a:rPr>
              <a:t>. Your organization could have data in several different databases. These could be a mix of RDBMS as well as OLAP (on-line analytical processing) data. </a:t>
            </a: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solution you select must be able to handle data from all these sources, combine them after purification and store them in a data mart that it will then access for its queries. </a:t>
            </a:r>
          </a:p>
          <a:p>
            <a:endParaRPr lang="en-US" sz="1800" dirty="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4)Globalization</a:t>
            </a:r>
            <a:r>
              <a:rPr lang="en-US" sz="1800" dirty="0">
                <a:latin typeface="Times New Roman" panose="02020603050405020304" pitchFamily="18" charset="0"/>
                <a:cs typeface="Times New Roman" panose="02020603050405020304" pitchFamily="18" charset="0"/>
              </a:rPr>
              <a:t>. In case your organization has offices over several countries, the BI solution you choose must be capable of being deployed in several different languages and allow users to select from any of the languages it is capable of. Even if you do not have a presence in different countries today, you could need the solution tomorrow. Also with supply chains becoming global, it is quite possible that some of your suppliers could be in, say, </a:t>
            </a:r>
            <a:r>
              <a:rPr lang="en-US" sz="1800" dirty="0" smtClean="0">
                <a:latin typeface="Times New Roman" panose="02020603050405020304" pitchFamily="18" charset="0"/>
                <a:cs typeface="Times New Roman" panose="02020603050405020304" pitchFamily="18" charset="0"/>
              </a:rPr>
              <a:t>Japan, </a:t>
            </a:r>
            <a:r>
              <a:rPr lang="en-US" sz="1800" dirty="0">
                <a:latin typeface="Times New Roman" panose="02020603050405020304" pitchFamily="18" charset="0"/>
                <a:cs typeface="Times New Roman" panose="02020603050405020304" pitchFamily="18" charset="0"/>
              </a:rPr>
              <a:t>in which case you may want to share some performance related data with them. At least consider having some of the major languages supported by your software</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54143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FCAF691-C30B-4477-A4FB-AFF7F164B000}" type="slidenum">
              <a:rPr lang="en-IN" smtClean="0"/>
              <a:t>37</a:t>
            </a:fld>
            <a:endParaRPr lang="en-IN"/>
          </a:p>
        </p:txBody>
      </p:sp>
      <p:sp>
        <p:nvSpPr>
          <p:cNvPr id="4" name="Rectangle 3"/>
          <p:cNvSpPr/>
          <p:nvPr/>
        </p:nvSpPr>
        <p:spPr>
          <a:xfrm>
            <a:off x="446809" y="694313"/>
            <a:ext cx="8364682" cy="3416320"/>
          </a:xfrm>
          <a:prstGeom prst="rect">
            <a:avLst/>
          </a:prstGeom>
        </p:spPr>
        <p:txBody>
          <a:bodyPr wrap="square">
            <a:spAutoFit/>
          </a:bodyPr>
          <a:lstStyle/>
          <a:p>
            <a:r>
              <a:rPr lang="en-US" sz="1800" b="1" dirty="0" smtClean="0">
                <a:latin typeface="Times New Roman" panose="02020603050405020304" pitchFamily="18" charset="0"/>
                <a:cs typeface="Times New Roman" panose="02020603050405020304" pitchFamily="18" charset="0"/>
              </a:rPr>
              <a:t>5) Scalability</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As your business grows, your needs will invariably grow as well. The solution must be able to handle a large number of users and larger datasets without requiring frequent addition of hardware. An important issue in today’s environment is a move to cloud computing. Even if you haven’t already done so, I anticipate that in the next two to three years, some part of your IT infrastructure would be cloud based. </a:t>
            </a:r>
            <a:endParaRPr lang="en-US" sz="1800" dirty="0" smtClean="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Organizations </a:t>
            </a:r>
            <a:r>
              <a:rPr lang="en-US" sz="1800" dirty="0">
                <a:latin typeface="Times New Roman" panose="02020603050405020304" pitchFamily="18" charset="0"/>
                <a:cs typeface="Times New Roman" panose="02020603050405020304" pitchFamily="18" charset="0"/>
              </a:rPr>
              <a:t>generally start with storage and then move their applications and operations to the cloud as they gain more confidence. Since the move is nearly inevitable, you must anticipate this now. Check with your vendor and clarify issues about portability and what support would be forthcoming. You could even consider deploying your solution in the Internet Cloud to begin with. Doing this frees you entirely from any kind of upfront hardware investment and gives you nearly unlimited scalability.</a:t>
            </a:r>
          </a:p>
        </p:txBody>
      </p:sp>
    </p:spTree>
    <p:extLst>
      <p:ext uri="{BB962C8B-B14F-4D97-AF65-F5344CB8AC3E}">
        <p14:creationId xmlns:p14="http://schemas.microsoft.com/office/powerpoint/2010/main" val="36115058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1"/>
          <p:cNvSpPr txBox="1">
            <a:spLocks noChangeArrowheads="1"/>
          </p:cNvSpPr>
          <p:nvPr/>
        </p:nvSpPr>
        <p:spPr bwMode="auto">
          <a:xfrm>
            <a:off x="207818" y="207818"/>
            <a:ext cx="8631382" cy="467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9pPr>
          </a:lstStyle>
          <a:p>
            <a:pPr algn="ctr" eaLnBrk="1" hangingPunct="1"/>
            <a:r>
              <a:rPr lang="en-IN" altLang="en-US" sz="2500" b="1" dirty="0">
                <a:solidFill>
                  <a:srgbClr val="333399"/>
                </a:solidFill>
                <a:latin typeface="Times New Roman" panose="02020603050405020304" pitchFamily="18" charset="0"/>
                <a:cs typeface="Times New Roman" panose="02020603050405020304" pitchFamily="18" charset="0"/>
              </a:rPr>
              <a:t>Potential pitfalls to avoid when designing the BI </a:t>
            </a:r>
            <a:r>
              <a:rPr lang="en-IN" altLang="en-US" sz="2500" b="1" dirty="0" smtClean="0">
                <a:solidFill>
                  <a:srgbClr val="333399"/>
                </a:solidFill>
                <a:latin typeface="Times New Roman" panose="02020603050405020304" pitchFamily="18" charset="0"/>
                <a:cs typeface="Times New Roman" panose="02020603050405020304" pitchFamily="18" charset="0"/>
              </a:rPr>
              <a:t>strategy</a:t>
            </a:r>
            <a:endParaRPr lang="en-IN" altLang="en-US" sz="2500" b="1" dirty="0">
              <a:solidFill>
                <a:srgbClr val="333399"/>
              </a:solidFill>
              <a:latin typeface="Times New Roman" panose="02020603050405020304" pitchFamily="18" charset="0"/>
              <a:cs typeface="Times New Roman" panose="02020603050405020304" pitchFamily="18" charset="0"/>
            </a:endParaRPr>
          </a:p>
        </p:txBody>
      </p:sp>
      <p:sp>
        <p:nvSpPr>
          <p:cNvPr id="69635" name="Text Box 2"/>
          <p:cNvSpPr txBox="1">
            <a:spLocks noChangeArrowheads="1"/>
          </p:cNvSpPr>
          <p:nvPr/>
        </p:nvSpPr>
        <p:spPr bwMode="auto">
          <a:xfrm>
            <a:off x="381000" y="1085850"/>
            <a:ext cx="845820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6550" indent="-336550" eaLnBrk="0" hangingPunct="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800">
                <a:solidFill>
                  <a:schemeClr val="bg1"/>
                </a:solidFill>
                <a:latin typeface="Tahoma" pitchFamily="34" charset="0"/>
                <a:ea typeface="WenQuanYi Zen Hei Sharp" charset="0"/>
                <a:cs typeface="WenQuanYi Zen Hei Sharp" charset="0"/>
              </a:defRPr>
            </a:lvl1pPr>
            <a:lvl2pPr eaLnBrk="0" hangingPunct="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800">
                <a:solidFill>
                  <a:schemeClr val="bg1"/>
                </a:solidFill>
                <a:latin typeface="Tahoma" pitchFamily="34" charset="0"/>
                <a:ea typeface="WenQuanYi Zen Hei Sharp" charset="0"/>
                <a:cs typeface="WenQuanYi Zen Hei Sharp" charset="0"/>
              </a:defRPr>
            </a:lvl2pPr>
            <a:lvl3pPr eaLnBrk="0" hangingPunct="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800">
                <a:solidFill>
                  <a:schemeClr val="bg1"/>
                </a:solidFill>
                <a:latin typeface="Tahoma" pitchFamily="34" charset="0"/>
                <a:ea typeface="WenQuanYi Zen Hei Sharp" charset="0"/>
                <a:cs typeface="WenQuanYi Zen Hei Sharp" charset="0"/>
              </a:defRPr>
            </a:lvl3pPr>
            <a:lvl4pPr eaLnBrk="0" hangingPunct="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800">
                <a:solidFill>
                  <a:schemeClr val="bg1"/>
                </a:solidFill>
                <a:latin typeface="Tahoma" pitchFamily="34" charset="0"/>
                <a:ea typeface="WenQuanYi Zen Hei Sharp" charset="0"/>
                <a:cs typeface="WenQuanYi Zen Hei Sharp" charset="0"/>
              </a:defRPr>
            </a:lvl4pPr>
            <a:lvl5pPr eaLnBrk="0" hangingPunct="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800">
                <a:solidFill>
                  <a:schemeClr val="bg1"/>
                </a:solidFill>
                <a:latin typeface="Tahoma" pitchFamily="34" charset="0"/>
                <a:ea typeface="WenQuanYi Zen Hei Sharp" charset="0"/>
                <a:cs typeface="WenQuanYi Zen Hei Sharp" charset="0"/>
              </a:defRPr>
            </a:lvl9pPr>
          </a:lstStyle>
          <a:p>
            <a:pPr eaLnBrk="1" hangingPunct="1">
              <a:lnSpc>
                <a:spcPct val="80000"/>
              </a:lnSpc>
              <a:spcBef>
                <a:spcPts val="600"/>
              </a:spcBef>
              <a:buClr>
                <a:srgbClr val="3333CC"/>
              </a:buClr>
              <a:buFont typeface="Wingdings" pitchFamily="2" charset="2"/>
              <a:buChar char=""/>
            </a:pPr>
            <a:r>
              <a:rPr lang="en-IN" altLang="en-US" sz="2000" dirty="0">
                <a:solidFill>
                  <a:srgbClr val="000000"/>
                </a:solidFill>
                <a:latin typeface="Times New Roman" pitchFamily="18" charset="0"/>
              </a:rPr>
              <a:t>Don’t start with a narrow vision. BI strategy needs to be prepared in the context of the wider BI definition. </a:t>
            </a:r>
          </a:p>
          <a:p>
            <a:pPr eaLnBrk="1" hangingPunct="1">
              <a:lnSpc>
                <a:spcPct val="80000"/>
              </a:lnSpc>
              <a:spcBef>
                <a:spcPts val="600"/>
              </a:spcBef>
              <a:buClr>
                <a:srgbClr val="3333CC"/>
              </a:buClr>
              <a:buFont typeface="Wingdings" pitchFamily="2" charset="2"/>
              <a:buNone/>
            </a:pPr>
            <a:endParaRPr lang="en-IN" altLang="en-US" sz="2000" dirty="0">
              <a:solidFill>
                <a:srgbClr val="000000"/>
              </a:solidFill>
              <a:latin typeface="Times New Roman" pitchFamily="18" charset="0"/>
            </a:endParaRPr>
          </a:p>
          <a:p>
            <a:pPr eaLnBrk="1" hangingPunct="1">
              <a:lnSpc>
                <a:spcPct val="80000"/>
              </a:lnSpc>
              <a:spcBef>
                <a:spcPts val="600"/>
              </a:spcBef>
              <a:buClr>
                <a:srgbClr val="3333CC"/>
              </a:buClr>
              <a:buFont typeface="Wingdings" pitchFamily="2" charset="2"/>
              <a:buChar char=""/>
            </a:pPr>
            <a:r>
              <a:rPr lang="en-IN" altLang="en-US" sz="2000" dirty="0">
                <a:solidFill>
                  <a:srgbClr val="000000"/>
                </a:solidFill>
                <a:latin typeface="Times New Roman" pitchFamily="18" charset="0"/>
              </a:rPr>
              <a:t>Don’t plan to use any implementation approach. It has been proven that iterative implementation works better for BI initiatives. </a:t>
            </a:r>
          </a:p>
          <a:p>
            <a:pPr eaLnBrk="1" hangingPunct="1">
              <a:lnSpc>
                <a:spcPct val="80000"/>
              </a:lnSpc>
              <a:spcBef>
                <a:spcPts val="600"/>
              </a:spcBef>
              <a:buClr>
                <a:srgbClr val="3333CC"/>
              </a:buClr>
              <a:buFont typeface="Wingdings" pitchFamily="2" charset="2"/>
              <a:buNone/>
            </a:pPr>
            <a:endParaRPr lang="en-IN" altLang="en-US" sz="2000" dirty="0">
              <a:solidFill>
                <a:srgbClr val="000000"/>
              </a:solidFill>
              <a:latin typeface="Times New Roman" pitchFamily="18" charset="0"/>
            </a:endParaRPr>
          </a:p>
          <a:p>
            <a:pPr eaLnBrk="1" hangingPunct="1">
              <a:lnSpc>
                <a:spcPct val="80000"/>
              </a:lnSpc>
              <a:spcBef>
                <a:spcPts val="600"/>
              </a:spcBef>
              <a:buClr>
                <a:srgbClr val="3333CC"/>
              </a:buClr>
              <a:buFont typeface="Wingdings" pitchFamily="2" charset="2"/>
              <a:buChar char=""/>
            </a:pPr>
            <a:r>
              <a:rPr lang="en-IN" altLang="en-US" sz="2000" dirty="0">
                <a:solidFill>
                  <a:srgbClr val="000000"/>
                </a:solidFill>
                <a:latin typeface="Times New Roman" pitchFamily="18" charset="0"/>
              </a:rPr>
              <a:t>BI iterations should not be done in the haphazard manner. BI strategy document is the necessary roadmap that you should follow as you begin designing BI environment. </a:t>
            </a:r>
          </a:p>
          <a:p>
            <a:pPr eaLnBrk="1" hangingPunct="1">
              <a:lnSpc>
                <a:spcPct val="80000"/>
              </a:lnSpc>
              <a:spcBef>
                <a:spcPts val="600"/>
              </a:spcBef>
              <a:buClr>
                <a:srgbClr val="3333CC"/>
              </a:buClr>
              <a:buFont typeface="Wingdings" pitchFamily="2" charset="2"/>
              <a:buNone/>
            </a:pPr>
            <a:endParaRPr lang="en-IN" altLang="en-US" sz="2000" dirty="0">
              <a:solidFill>
                <a:srgbClr val="000000"/>
              </a:solidFill>
              <a:latin typeface="Times New Roman" pitchFamily="18" charset="0"/>
            </a:endParaRPr>
          </a:p>
          <a:p>
            <a:pPr eaLnBrk="1" hangingPunct="1">
              <a:lnSpc>
                <a:spcPct val="80000"/>
              </a:lnSpc>
              <a:spcBef>
                <a:spcPts val="600"/>
              </a:spcBef>
              <a:buClr>
                <a:srgbClr val="3333CC"/>
              </a:buClr>
              <a:buFont typeface="Wingdings" pitchFamily="2" charset="2"/>
              <a:buChar char=""/>
            </a:pPr>
            <a:r>
              <a:rPr lang="en-IN" altLang="en-US" sz="2000" dirty="0">
                <a:solidFill>
                  <a:srgbClr val="000000"/>
                </a:solidFill>
                <a:latin typeface="Times New Roman" pitchFamily="18" charset="0"/>
              </a:rPr>
              <a:t>Don’t adopt inflexible approach. BI strategy should be constantly tuned and adjusted to reflect the needs of your business. </a:t>
            </a:r>
            <a:br>
              <a:rPr lang="en-IN" altLang="en-US" sz="2000" dirty="0">
                <a:solidFill>
                  <a:srgbClr val="000000"/>
                </a:solidFill>
                <a:latin typeface="Times New Roman" pitchFamily="18" charset="0"/>
              </a:rPr>
            </a:br>
            <a:endParaRPr lang="en-IN" altLang="en-US" sz="2000" dirty="0">
              <a:solidFill>
                <a:srgbClr val="000000"/>
              </a:solidFill>
              <a:latin typeface="Times New Roman" pitchFamily="18" charset="0"/>
            </a:endParaRPr>
          </a:p>
        </p:txBody>
      </p:sp>
      <p:pic>
        <p:nvPicPr>
          <p:cNvPr id="6" name="Picture 5">
            <a:extLst>
              <a:ext uri="{FF2B5EF4-FFF2-40B4-BE49-F238E27FC236}">
                <a16:creationId xmlns="" xmlns:a16="http://schemas.microsoft.com/office/drawing/2014/main" id="{9A0893F2-931C-4A4E-A3A2-84704B3871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err="1">
                <a:solidFill>
                  <a:schemeClr val="tx1"/>
                </a:solidFill>
              </a:rPr>
              <a:t>Computer_Engineering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581870953"/>
      </p:ext>
    </p:extLst>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1">
            <a:extLst>
              <a:ext uri="{FF2B5EF4-FFF2-40B4-BE49-F238E27FC236}">
                <a16:creationId xmlns="" xmlns:a16="http://schemas.microsoft.com/office/drawing/2014/main" id="{B8538E34-08FF-4197-BE0B-2E405F3EBE7F}"/>
              </a:ext>
            </a:extLst>
          </p:cNvPr>
          <p:cNvSpPr txBox="1">
            <a:spLocks noChangeArrowheads="1"/>
          </p:cNvSpPr>
          <p:nvPr/>
        </p:nvSpPr>
        <p:spPr bwMode="auto">
          <a:xfrm>
            <a:off x="1714500" y="171450"/>
            <a:ext cx="5787629"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a:lnSpc>
                <a:spcPct val="80000"/>
              </a:lnSpc>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9pPr>
          </a:lstStyle>
          <a:p>
            <a:pPr algn="ctr" eaLnBrk="1" hangingPunct="1">
              <a:lnSpc>
                <a:spcPct val="100000"/>
              </a:lnSpc>
              <a:spcBef>
                <a:spcPct val="0"/>
              </a:spcBef>
              <a:buClrTx/>
              <a:buFontTx/>
              <a:buNone/>
            </a:pPr>
            <a:r>
              <a:rPr lang="en-US" altLang="en-US" sz="2100">
                <a:solidFill>
                  <a:srgbClr val="333399"/>
                </a:solidFill>
                <a:latin typeface="Tahoma" panose="020B0604030504040204" pitchFamily="34" charset="0"/>
              </a:rPr>
              <a:t>Obstacles to BI in organization</a:t>
            </a:r>
          </a:p>
        </p:txBody>
      </p:sp>
      <p:sp>
        <p:nvSpPr>
          <p:cNvPr id="71682" name="Text Box 2">
            <a:extLst>
              <a:ext uri="{FF2B5EF4-FFF2-40B4-BE49-F238E27FC236}">
                <a16:creationId xmlns="" xmlns:a16="http://schemas.microsoft.com/office/drawing/2014/main" id="{1F300E49-65CD-4F76-AB09-E85E246AD310}"/>
              </a:ext>
            </a:extLst>
          </p:cNvPr>
          <p:cNvSpPr txBox="1">
            <a:spLocks noChangeArrowheads="1"/>
          </p:cNvSpPr>
          <p:nvPr/>
        </p:nvSpPr>
        <p:spPr bwMode="auto">
          <a:xfrm>
            <a:off x="724623" y="1085850"/>
            <a:ext cx="7047777" cy="3590059"/>
          </a:xfrm>
          <a:prstGeom prst="rect">
            <a:avLst/>
          </a:prstGeom>
          <a:noFill/>
          <a:ln w="9525" cap="flat">
            <a:noFill/>
            <a:round/>
            <a:headEnd/>
            <a:tailEnd/>
          </a:ln>
          <a:effectLst/>
        </p:spPr>
        <p:txBody>
          <a:bodyPr lIns="67500" tIns="35100" rIns="67500" bIns="35100"/>
          <a:lstStyle/>
          <a:p>
            <a:pPr marL="257175" indent="-252413">
              <a:lnSpc>
                <a:spcPct val="80000"/>
              </a:lnSpc>
              <a:spcBef>
                <a:spcPts val="525"/>
              </a:spcBef>
              <a:buSzPct val="100000"/>
              <a:tabLst>
                <a:tab pos="257175" algn="l"/>
                <a:tab pos="600075" algn="l"/>
                <a:tab pos="942975" algn="l"/>
                <a:tab pos="1285875" algn="l"/>
                <a:tab pos="1628775" algn="l"/>
                <a:tab pos="1971675" algn="l"/>
                <a:tab pos="2314575" algn="l"/>
                <a:tab pos="2657475" algn="l"/>
                <a:tab pos="3000375" algn="l"/>
                <a:tab pos="3343275" algn="l"/>
                <a:tab pos="3686175" algn="l"/>
                <a:tab pos="4029075" algn="l"/>
                <a:tab pos="4371975" algn="l"/>
                <a:tab pos="4714875" algn="l"/>
                <a:tab pos="5057775" algn="l"/>
                <a:tab pos="5400675" algn="l"/>
                <a:tab pos="5743575" algn="l"/>
                <a:tab pos="6086475" algn="l"/>
                <a:tab pos="6429375" algn="l"/>
                <a:tab pos="6772275" algn="l"/>
                <a:tab pos="7115175" algn="l"/>
              </a:tabLst>
              <a:defRPr/>
            </a:pPr>
            <a:r>
              <a:rPr lang="en-IN" sz="1800" b="1" i="1" dirty="0">
                <a:solidFill>
                  <a:srgbClr val="FF0000"/>
                </a:solidFill>
                <a:latin typeface="Times New Roman" pitchFamily="16" charset="0"/>
              </a:rPr>
              <a:t>1. The Effective Power Structure</a:t>
            </a:r>
          </a:p>
          <a:p>
            <a:pPr marL="255985" indent="-252413">
              <a:lnSpc>
                <a:spcPct val="80000"/>
              </a:lnSpc>
              <a:spcBef>
                <a:spcPts val="525"/>
              </a:spcBef>
              <a:buClr>
                <a:srgbClr val="3333CC"/>
              </a:buClr>
              <a:buSzPct val="100000"/>
              <a:buFont typeface="Wingdings" charset="2"/>
              <a:buChar char=""/>
              <a:tabLst>
                <a:tab pos="257175" algn="l"/>
                <a:tab pos="600075" algn="l"/>
                <a:tab pos="942975" algn="l"/>
                <a:tab pos="1285875" algn="l"/>
                <a:tab pos="1628775" algn="l"/>
                <a:tab pos="1971675" algn="l"/>
                <a:tab pos="2314575" algn="l"/>
                <a:tab pos="2657475" algn="l"/>
                <a:tab pos="3000375" algn="l"/>
                <a:tab pos="3343275" algn="l"/>
                <a:tab pos="3686175" algn="l"/>
                <a:tab pos="4029075" algn="l"/>
                <a:tab pos="4371975" algn="l"/>
                <a:tab pos="4714875" algn="l"/>
                <a:tab pos="5057775" algn="l"/>
                <a:tab pos="5400675" algn="l"/>
                <a:tab pos="5743575" algn="l"/>
                <a:tab pos="6086475" algn="l"/>
                <a:tab pos="6429375" algn="l"/>
                <a:tab pos="6772275" algn="l"/>
                <a:tab pos="7115175" algn="l"/>
              </a:tabLst>
              <a:defRPr/>
            </a:pPr>
            <a:r>
              <a:rPr lang="en-IN" sz="1800" b="1" dirty="0">
                <a:solidFill>
                  <a:srgbClr val="000000"/>
                </a:solidFill>
                <a:latin typeface="Times New Roman" pitchFamily="16" charset="0"/>
              </a:rPr>
              <a:t>In all of the public and private concerns from the junior to senior levels there is a kind of struggle for proving oneself better than others.</a:t>
            </a:r>
          </a:p>
          <a:p>
            <a:pPr marL="257175" indent="-252413">
              <a:lnSpc>
                <a:spcPct val="80000"/>
              </a:lnSpc>
              <a:spcBef>
                <a:spcPts val="525"/>
              </a:spcBef>
              <a:buSzPct val="100000"/>
              <a:tabLst>
                <a:tab pos="257175" algn="l"/>
                <a:tab pos="600075" algn="l"/>
                <a:tab pos="942975" algn="l"/>
                <a:tab pos="1285875" algn="l"/>
                <a:tab pos="1628775" algn="l"/>
                <a:tab pos="1971675" algn="l"/>
                <a:tab pos="2314575" algn="l"/>
                <a:tab pos="2657475" algn="l"/>
                <a:tab pos="3000375" algn="l"/>
                <a:tab pos="3343275" algn="l"/>
                <a:tab pos="3686175" algn="l"/>
                <a:tab pos="4029075" algn="l"/>
                <a:tab pos="4371975" algn="l"/>
                <a:tab pos="4714875" algn="l"/>
                <a:tab pos="5057775" algn="l"/>
                <a:tab pos="5400675" algn="l"/>
                <a:tab pos="5743575" algn="l"/>
                <a:tab pos="6086475" algn="l"/>
                <a:tab pos="6429375" algn="l"/>
                <a:tab pos="6772275" algn="l"/>
                <a:tab pos="7115175" algn="l"/>
              </a:tabLst>
              <a:defRPr/>
            </a:pPr>
            <a:endParaRPr lang="en-IN" sz="1800" b="1" dirty="0">
              <a:solidFill>
                <a:srgbClr val="000000"/>
              </a:solidFill>
              <a:latin typeface="Times New Roman" pitchFamily="16" charset="0"/>
            </a:endParaRPr>
          </a:p>
          <a:p>
            <a:pPr marL="255985" indent="-252413">
              <a:lnSpc>
                <a:spcPct val="80000"/>
              </a:lnSpc>
              <a:spcBef>
                <a:spcPts val="525"/>
              </a:spcBef>
              <a:buClr>
                <a:srgbClr val="3333CC"/>
              </a:buClr>
              <a:buSzPct val="100000"/>
              <a:buFont typeface="Wingdings" charset="2"/>
              <a:buChar char=""/>
              <a:tabLst>
                <a:tab pos="257175" algn="l"/>
                <a:tab pos="600075" algn="l"/>
                <a:tab pos="942975" algn="l"/>
                <a:tab pos="1285875" algn="l"/>
                <a:tab pos="1628775" algn="l"/>
                <a:tab pos="1971675" algn="l"/>
                <a:tab pos="2314575" algn="l"/>
                <a:tab pos="2657475" algn="l"/>
                <a:tab pos="3000375" algn="l"/>
                <a:tab pos="3343275" algn="l"/>
                <a:tab pos="3686175" algn="l"/>
                <a:tab pos="4029075" algn="l"/>
                <a:tab pos="4371975" algn="l"/>
                <a:tab pos="4714875" algn="l"/>
                <a:tab pos="5057775" algn="l"/>
                <a:tab pos="5400675" algn="l"/>
                <a:tab pos="5743575" algn="l"/>
                <a:tab pos="6086475" algn="l"/>
                <a:tab pos="6429375" algn="l"/>
                <a:tab pos="6772275" algn="l"/>
                <a:tab pos="7115175" algn="l"/>
              </a:tabLst>
              <a:defRPr/>
            </a:pPr>
            <a:r>
              <a:rPr lang="en-IN" sz="1800" b="1" dirty="0">
                <a:solidFill>
                  <a:srgbClr val="000000"/>
                </a:solidFill>
                <a:latin typeface="Times New Roman" pitchFamily="16" charset="0"/>
              </a:rPr>
              <a:t>As every employee desires to undertake the best project and prove him more proficient than others and this may result as a conflict. </a:t>
            </a:r>
          </a:p>
          <a:p>
            <a:pPr marL="257175" indent="-252413">
              <a:lnSpc>
                <a:spcPct val="80000"/>
              </a:lnSpc>
              <a:spcBef>
                <a:spcPts val="525"/>
              </a:spcBef>
              <a:buSzPct val="100000"/>
              <a:tabLst>
                <a:tab pos="257175" algn="l"/>
                <a:tab pos="600075" algn="l"/>
                <a:tab pos="942975" algn="l"/>
                <a:tab pos="1285875" algn="l"/>
                <a:tab pos="1628775" algn="l"/>
                <a:tab pos="1971675" algn="l"/>
                <a:tab pos="2314575" algn="l"/>
                <a:tab pos="2657475" algn="l"/>
                <a:tab pos="3000375" algn="l"/>
                <a:tab pos="3343275" algn="l"/>
                <a:tab pos="3686175" algn="l"/>
                <a:tab pos="4029075" algn="l"/>
                <a:tab pos="4371975" algn="l"/>
                <a:tab pos="4714875" algn="l"/>
                <a:tab pos="5057775" algn="l"/>
                <a:tab pos="5400675" algn="l"/>
                <a:tab pos="5743575" algn="l"/>
                <a:tab pos="6086475" algn="l"/>
                <a:tab pos="6429375" algn="l"/>
                <a:tab pos="6772275" algn="l"/>
                <a:tab pos="7115175" algn="l"/>
              </a:tabLst>
              <a:defRPr/>
            </a:pPr>
            <a:endParaRPr lang="en-IN" sz="1800" b="1" dirty="0">
              <a:solidFill>
                <a:srgbClr val="000000"/>
              </a:solidFill>
              <a:latin typeface="Times New Roman" pitchFamily="16" charset="0"/>
            </a:endParaRPr>
          </a:p>
          <a:p>
            <a:pPr marL="255985" indent="-252413">
              <a:lnSpc>
                <a:spcPct val="80000"/>
              </a:lnSpc>
              <a:spcBef>
                <a:spcPts val="525"/>
              </a:spcBef>
              <a:buClr>
                <a:srgbClr val="3333CC"/>
              </a:buClr>
              <a:buSzPct val="100000"/>
              <a:buFont typeface="Wingdings" charset="2"/>
              <a:buChar char=""/>
              <a:tabLst>
                <a:tab pos="257175" algn="l"/>
                <a:tab pos="600075" algn="l"/>
                <a:tab pos="942975" algn="l"/>
                <a:tab pos="1285875" algn="l"/>
                <a:tab pos="1628775" algn="l"/>
                <a:tab pos="1971675" algn="l"/>
                <a:tab pos="2314575" algn="l"/>
                <a:tab pos="2657475" algn="l"/>
                <a:tab pos="3000375" algn="l"/>
                <a:tab pos="3343275" algn="l"/>
                <a:tab pos="3686175" algn="l"/>
                <a:tab pos="4029075" algn="l"/>
                <a:tab pos="4371975" algn="l"/>
                <a:tab pos="4714875" algn="l"/>
                <a:tab pos="5057775" algn="l"/>
                <a:tab pos="5400675" algn="l"/>
                <a:tab pos="5743575" algn="l"/>
                <a:tab pos="6086475" algn="l"/>
                <a:tab pos="6429375" algn="l"/>
                <a:tab pos="6772275" algn="l"/>
                <a:tab pos="7115175" algn="l"/>
              </a:tabLst>
              <a:defRPr/>
            </a:pPr>
            <a:r>
              <a:rPr lang="en-IN" sz="1800" b="1" dirty="0">
                <a:solidFill>
                  <a:srgbClr val="000000"/>
                </a:solidFill>
                <a:latin typeface="Times New Roman" pitchFamily="16" charset="0"/>
              </a:rPr>
              <a:t>Business Intelligence often changes the dynamic strategies of organization and may cause a threat to the different positions and levels.</a:t>
            </a:r>
          </a:p>
          <a:p>
            <a:pPr marL="257175" indent="-252413">
              <a:lnSpc>
                <a:spcPct val="80000"/>
              </a:lnSpc>
              <a:spcBef>
                <a:spcPts val="525"/>
              </a:spcBef>
              <a:buSzPct val="100000"/>
              <a:tabLst>
                <a:tab pos="257175" algn="l"/>
                <a:tab pos="600075" algn="l"/>
                <a:tab pos="942975" algn="l"/>
                <a:tab pos="1285875" algn="l"/>
                <a:tab pos="1628775" algn="l"/>
                <a:tab pos="1971675" algn="l"/>
                <a:tab pos="2314575" algn="l"/>
                <a:tab pos="2657475" algn="l"/>
                <a:tab pos="3000375" algn="l"/>
                <a:tab pos="3343275" algn="l"/>
                <a:tab pos="3686175" algn="l"/>
                <a:tab pos="4029075" algn="l"/>
                <a:tab pos="4371975" algn="l"/>
                <a:tab pos="4714875" algn="l"/>
                <a:tab pos="5057775" algn="l"/>
                <a:tab pos="5400675" algn="l"/>
                <a:tab pos="5743575" algn="l"/>
                <a:tab pos="6086475" algn="l"/>
                <a:tab pos="6429375" algn="l"/>
                <a:tab pos="6772275" algn="l"/>
                <a:tab pos="7115175" algn="l"/>
              </a:tabLst>
              <a:defRPr/>
            </a:pPr>
            <a:endParaRPr lang="en-IN" sz="1800" b="1" dirty="0">
              <a:solidFill>
                <a:srgbClr val="000000"/>
              </a:solidFill>
              <a:latin typeface="Times New Roman" pitchFamily="16" charset="0"/>
            </a:endParaRPr>
          </a:p>
        </p:txBody>
      </p:sp>
      <p:sp>
        <p:nvSpPr>
          <p:cNvPr id="137220" name="Text Box 3">
            <a:extLst>
              <a:ext uri="{FF2B5EF4-FFF2-40B4-BE49-F238E27FC236}">
                <a16:creationId xmlns="" xmlns:a16="http://schemas.microsoft.com/office/drawing/2014/main" id="{AAF3076F-97F7-47D0-90E8-003E2148F49A}"/>
              </a:ext>
            </a:extLst>
          </p:cNvPr>
          <p:cNvSpPr txBox="1">
            <a:spLocks noChangeArrowheads="1"/>
          </p:cNvSpPr>
          <p:nvPr/>
        </p:nvSpPr>
        <p:spPr bwMode="auto">
          <a:xfrm>
            <a:off x="1143000" y="480060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a:lnSpc>
                <a:spcPct val="80000"/>
              </a:lnSpc>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9pPr>
          </a:lstStyle>
          <a:p>
            <a:pPr eaLnBrk="1" hangingPunct="1">
              <a:lnSpc>
                <a:spcPct val="100000"/>
              </a:lnSpc>
              <a:spcBef>
                <a:spcPct val="0"/>
              </a:spcBef>
              <a:buClrTx/>
              <a:buFontTx/>
              <a:buNone/>
            </a:pPr>
            <a:fld id="{38512A56-C808-4436-87F1-A35979BBD14A}" type="datetime1">
              <a:rPr lang="en-US" altLang="en-US" sz="900" b="0">
                <a:latin typeface="Tahoma" panose="020B0604030504040204" pitchFamily="34" charset="0"/>
              </a:rPr>
              <a:pPr eaLnBrk="1" hangingPunct="1">
                <a:lnSpc>
                  <a:spcPct val="100000"/>
                </a:lnSpc>
                <a:spcBef>
                  <a:spcPct val="0"/>
                </a:spcBef>
                <a:buClrTx/>
                <a:buFontTx/>
                <a:buNone/>
              </a:pPr>
              <a:t>8/18/2020</a:t>
            </a:fld>
            <a:endParaRPr lang="en-US" altLang="en-US" sz="900" b="0">
              <a:latin typeface="Tahoma" panose="020B0604030504040204" pitchFamily="34" charset="0"/>
            </a:endParaRPr>
          </a:p>
        </p:txBody>
      </p:sp>
      <p:sp>
        <p:nvSpPr>
          <p:cNvPr id="137221" name="Text Box 4">
            <a:extLst>
              <a:ext uri="{FF2B5EF4-FFF2-40B4-BE49-F238E27FC236}">
                <a16:creationId xmlns="" xmlns:a16="http://schemas.microsoft.com/office/drawing/2014/main" id="{AEAD9EF9-06FB-4993-9862-0C85BD81D56E}"/>
              </a:ext>
            </a:extLst>
          </p:cNvPr>
          <p:cNvSpPr txBox="1">
            <a:spLocks noChangeArrowheads="1"/>
          </p:cNvSpPr>
          <p:nvPr/>
        </p:nvSpPr>
        <p:spPr bwMode="auto">
          <a:xfrm>
            <a:off x="6572250" y="480060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a:lnSpc>
                <a:spcPct val="80000"/>
              </a:lnSpc>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9pPr>
          </a:lstStyle>
          <a:p>
            <a:pPr algn="r" eaLnBrk="1" hangingPunct="1">
              <a:lnSpc>
                <a:spcPct val="100000"/>
              </a:lnSpc>
              <a:spcBef>
                <a:spcPct val="0"/>
              </a:spcBef>
              <a:buClrTx/>
              <a:buFontTx/>
              <a:buNone/>
            </a:pPr>
            <a:fld id="{BE5BAE44-CC33-4ECE-9363-BC51D8806281}" type="slidenum">
              <a:rPr lang="en-US" altLang="en-US" sz="1050" b="0">
                <a:latin typeface="Tahoma" panose="020B0604030504040204" pitchFamily="34" charset="0"/>
              </a:rPr>
              <a:pPr algn="r" eaLnBrk="1" hangingPunct="1">
                <a:lnSpc>
                  <a:spcPct val="100000"/>
                </a:lnSpc>
                <a:spcBef>
                  <a:spcPct val="0"/>
                </a:spcBef>
                <a:buClrTx/>
                <a:buFontTx/>
                <a:buNone/>
              </a:pPr>
              <a:t>39</a:t>
            </a:fld>
            <a:endParaRPr lang="en-US" altLang="en-US" sz="1050" b="0">
              <a:latin typeface="Tahoma" panose="020B0604030504040204" pitchFamily="34" charset="0"/>
            </a:endParaRPr>
          </a:p>
        </p:txBody>
      </p:sp>
      <p:pic>
        <p:nvPicPr>
          <p:cNvPr id="2" name="Picture 1">
            <a:extLst>
              <a:ext uri="{FF2B5EF4-FFF2-40B4-BE49-F238E27FC236}">
                <a16:creationId xmlns="" xmlns:a16="http://schemas.microsoft.com/office/drawing/2014/main" id="{9A0893F2-931C-4A4E-A3A2-84704B3871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smtClean="0">
                <a:solidFill>
                  <a:srgbClr val="FF0000"/>
                </a:solidFill>
                <a:latin typeface="Times New Roman" panose="02020603050405020304" pitchFamily="18" charset="0"/>
                <a:cs typeface="Times New Roman" panose="02020603050405020304" pitchFamily="18" charset="0"/>
              </a:rPr>
              <a:t>What is Data?</a:t>
            </a:r>
            <a:endParaRPr lang="en-US" sz="3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Facts and figures which relay something specific, but which are not organized in any way and which provide no further information regarding patterns, context, etc.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Definition </a:t>
            </a:r>
            <a:r>
              <a:rPr lang="en-US" dirty="0">
                <a:latin typeface="Times New Roman" panose="02020603050405020304" pitchFamily="18" charset="0"/>
                <a:cs typeface="Times New Roman" panose="02020603050405020304" pitchFamily="18" charset="0"/>
              </a:rPr>
              <a:t>for data presented by </a:t>
            </a:r>
            <a:r>
              <a:rPr lang="en-US" dirty="0" err="1">
                <a:latin typeface="Times New Roman" panose="02020603050405020304" pitchFamily="18" charset="0"/>
                <a:cs typeface="Times New Roman" panose="02020603050405020304" pitchFamily="18" charset="0"/>
              </a:rPr>
              <a:t>Thierauf</a:t>
            </a:r>
            <a:r>
              <a:rPr lang="en-US" dirty="0">
                <a:latin typeface="Times New Roman" panose="02020603050405020304" pitchFamily="18" charset="0"/>
                <a:cs typeface="Times New Roman" panose="02020603050405020304" pitchFamily="18" charset="0"/>
              </a:rPr>
              <a:t> (1999): "unstructured facts and figures that have the least impact on the typical manager."</a:t>
            </a:r>
          </a:p>
        </p:txBody>
      </p:sp>
      <p:sp>
        <p:nvSpPr>
          <p:cNvPr id="4" name="Footer Placeholder 3"/>
          <p:cNvSpPr>
            <a:spLocks noGrp="1"/>
          </p:cNvSpPr>
          <p:nvPr>
            <p:ph type="ftr" sz="quarter" idx="11"/>
          </p:nvPr>
        </p:nvSpPr>
        <p:spPr/>
        <p:txBody>
          <a:bodyPr/>
          <a:lstStyle/>
          <a:p>
            <a:r>
              <a:rPr lang="en-US" smtClean="0"/>
              <a:t>Faculty Name(optional), Department of ______Engineering, VIIT,Pune-48</a:t>
            </a:r>
            <a:endParaRPr lang="en-IN"/>
          </a:p>
        </p:txBody>
      </p:sp>
      <p:sp>
        <p:nvSpPr>
          <p:cNvPr id="5" name="Slide Number Placeholder 4"/>
          <p:cNvSpPr>
            <a:spLocks noGrp="1"/>
          </p:cNvSpPr>
          <p:nvPr>
            <p:ph type="sldNum" sz="quarter" idx="12"/>
          </p:nvPr>
        </p:nvSpPr>
        <p:spPr/>
        <p:txBody>
          <a:bodyPr/>
          <a:lstStyle/>
          <a:p>
            <a:fld id="{3FCAF691-C30B-4477-A4FB-AFF7F164B000}" type="slidenum">
              <a:rPr lang="en-IN" smtClean="0"/>
              <a:t>4</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2640375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1">
            <a:extLst>
              <a:ext uri="{FF2B5EF4-FFF2-40B4-BE49-F238E27FC236}">
                <a16:creationId xmlns="" xmlns:a16="http://schemas.microsoft.com/office/drawing/2014/main" id="{E792231C-2C8C-4183-A7CB-711FD49038DB}"/>
              </a:ext>
            </a:extLst>
          </p:cNvPr>
          <p:cNvSpPr txBox="1">
            <a:spLocks noChangeArrowheads="1"/>
          </p:cNvSpPr>
          <p:nvPr/>
        </p:nvSpPr>
        <p:spPr bwMode="auto">
          <a:xfrm>
            <a:off x="1714500" y="169069"/>
            <a:ext cx="5787629" cy="64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sz="1050"/>
          </a:p>
        </p:txBody>
      </p:sp>
      <p:sp>
        <p:nvSpPr>
          <p:cNvPr id="72706" name="Text Box 2">
            <a:extLst>
              <a:ext uri="{FF2B5EF4-FFF2-40B4-BE49-F238E27FC236}">
                <a16:creationId xmlns="" xmlns:a16="http://schemas.microsoft.com/office/drawing/2014/main" id="{7AA42BB9-6847-4001-B974-7DEA1B9C4A2F}"/>
              </a:ext>
            </a:extLst>
          </p:cNvPr>
          <p:cNvSpPr txBox="1">
            <a:spLocks noChangeArrowheads="1"/>
          </p:cNvSpPr>
          <p:nvPr/>
        </p:nvSpPr>
        <p:spPr bwMode="auto">
          <a:xfrm>
            <a:off x="1428749" y="409672"/>
            <a:ext cx="7382741" cy="3694737"/>
          </a:xfrm>
          <a:prstGeom prst="rect">
            <a:avLst/>
          </a:prstGeom>
          <a:noFill/>
          <a:ln w="9525" cap="flat">
            <a:noFill/>
            <a:round/>
            <a:headEnd/>
            <a:tailEnd/>
          </a:ln>
          <a:effectLst/>
        </p:spPr>
        <p:txBody>
          <a:bodyPr lIns="67500" tIns="35100" rIns="67500" bIns="35100"/>
          <a:lstStyle/>
          <a:p>
            <a:pPr marL="257175" indent="-252413">
              <a:lnSpc>
                <a:spcPct val="80000"/>
              </a:lnSpc>
              <a:spcBef>
                <a:spcPts val="450"/>
              </a:spcBef>
              <a:buSzPct val="100000"/>
              <a:tabLst>
                <a:tab pos="257175" algn="l"/>
                <a:tab pos="600075" algn="l"/>
                <a:tab pos="942975" algn="l"/>
                <a:tab pos="1285875" algn="l"/>
                <a:tab pos="1628775" algn="l"/>
                <a:tab pos="1971675" algn="l"/>
                <a:tab pos="2314575" algn="l"/>
                <a:tab pos="2657475" algn="l"/>
                <a:tab pos="3000375" algn="l"/>
                <a:tab pos="3343275" algn="l"/>
                <a:tab pos="3686175" algn="l"/>
                <a:tab pos="4029075" algn="l"/>
                <a:tab pos="4371975" algn="l"/>
                <a:tab pos="4714875" algn="l"/>
                <a:tab pos="5057775" algn="l"/>
                <a:tab pos="5400675" algn="l"/>
                <a:tab pos="5743575" algn="l"/>
                <a:tab pos="6086475" algn="l"/>
                <a:tab pos="6429375" algn="l"/>
                <a:tab pos="6772275" algn="l"/>
                <a:tab pos="7115175" algn="l"/>
              </a:tabLst>
              <a:defRPr/>
            </a:pPr>
            <a:r>
              <a:rPr lang="en-IN" sz="1800" b="1" i="1" dirty="0">
                <a:solidFill>
                  <a:srgbClr val="FF0000"/>
                </a:solidFill>
                <a:latin typeface="Times New Roman" pitchFamily="16" charset="0"/>
              </a:rPr>
              <a:t>2. Recruitment and withholding of job</a:t>
            </a:r>
          </a:p>
          <a:p>
            <a:pPr marL="255985" indent="-252413">
              <a:lnSpc>
                <a:spcPct val="80000"/>
              </a:lnSpc>
              <a:spcBef>
                <a:spcPts val="450"/>
              </a:spcBef>
              <a:buClr>
                <a:srgbClr val="3333CC"/>
              </a:buClr>
              <a:buSzPct val="100000"/>
              <a:buFont typeface="Wingdings" charset="2"/>
              <a:buChar char=""/>
              <a:tabLst>
                <a:tab pos="257175" algn="l"/>
                <a:tab pos="600075" algn="l"/>
                <a:tab pos="942975" algn="l"/>
                <a:tab pos="1285875" algn="l"/>
                <a:tab pos="1628775" algn="l"/>
                <a:tab pos="1971675" algn="l"/>
                <a:tab pos="2314575" algn="l"/>
                <a:tab pos="2657475" algn="l"/>
                <a:tab pos="3000375" algn="l"/>
                <a:tab pos="3343275" algn="l"/>
                <a:tab pos="3686175" algn="l"/>
                <a:tab pos="4029075" algn="l"/>
                <a:tab pos="4371975" algn="l"/>
                <a:tab pos="4714875" algn="l"/>
                <a:tab pos="5057775" algn="l"/>
                <a:tab pos="5400675" algn="l"/>
                <a:tab pos="5743575" algn="l"/>
                <a:tab pos="6086475" algn="l"/>
                <a:tab pos="6429375" algn="l"/>
                <a:tab pos="6772275" algn="l"/>
                <a:tab pos="7115175" algn="l"/>
              </a:tabLst>
              <a:defRPr/>
            </a:pPr>
            <a:r>
              <a:rPr lang="en-IN" sz="1800" b="1" dirty="0">
                <a:solidFill>
                  <a:srgbClr val="000000"/>
                </a:solidFill>
                <a:latin typeface="Times New Roman" pitchFamily="16" charset="0"/>
              </a:rPr>
              <a:t>Hiring of personnel for BI applications is a responsible job.</a:t>
            </a:r>
          </a:p>
          <a:p>
            <a:pPr marL="257175" indent="-252413">
              <a:lnSpc>
                <a:spcPct val="80000"/>
              </a:lnSpc>
              <a:spcBef>
                <a:spcPts val="450"/>
              </a:spcBef>
              <a:buSzPct val="100000"/>
              <a:tabLst>
                <a:tab pos="257175" algn="l"/>
                <a:tab pos="600075" algn="l"/>
                <a:tab pos="942975" algn="l"/>
                <a:tab pos="1285875" algn="l"/>
                <a:tab pos="1628775" algn="l"/>
                <a:tab pos="1971675" algn="l"/>
                <a:tab pos="2314575" algn="l"/>
                <a:tab pos="2657475" algn="l"/>
                <a:tab pos="3000375" algn="l"/>
                <a:tab pos="3343275" algn="l"/>
                <a:tab pos="3686175" algn="l"/>
                <a:tab pos="4029075" algn="l"/>
                <a:tab pos="4371975" algn="l"/>
                <a:tab pos="4714875" algn="l"/>
                <a:tab pos="5057775" algn="l"/>
                <a:tab pos="5400675" algn="l"/>
                <a:tab pos="5743575" algn="l"/>
                <a:tab pos="6086475" algn="l"/>
                <a:tab pos="6429375" algn="l"/>
                <a:tab pos="6772275" algn="l"/>
                <a:tab pos="7115175" algn="l"/>
              </a:tabLst>
              <a:defRPr/>
            </a:pPr>
            <a:endParaRPr lang="en-IN" sz="1800" b="1" dirty="0">
              <a:solidFill>
                <a:srgbClr val="000000"/>
              </a:solidFill>
              <a:latin typeface="Times New Roman" pitchFamily="16" charset="0"/>
            </a:endParaRPr>
          </a:p>
          <a:p>
            <a:pPr marL="255985" indent="-252413">
              <a:lnSpc>
                <a:spcPct val="80000"/>
              </a:lnSpc>
              <a:spcBef>
                <a:spcPts val="450"/>
              </a:spcBef>
              <a:buClr>
                <a:srgbClr val="3333CC"/>
              </a:buClr>
              <a:buSzPct val="100000"/>
              <a:buFont typeface="Wingdings" charset="2"/>
              <a:buChar char=""/>
              <a:tabLst>
                <a:tab pos="257175" algn="l"/>
                <a:tab pos="600075" algn="l"/>
                <a:tab pos="942975" algn="l"/>
                <a:tab pos="1285875" algn="l"/>
                <a:tab pos="1628775" algn="l"/>
                <a:tab pos="1971675" algn="l"/>
                <a:tab pos="2314575" algn="l"/>
                <a:tab pos="2657475" algn="l"/>
                <a:tab pos="3000375" algn="l"/>
                <a:tab pos="3343275" algn="l"/>
                <a:tab pos="3686175" algn="l"/>
                <a:tab pos="4029075" algn="l"/>
                <a:tab pos="4371975" algn="l"/>
                <a:tab pos="4714875" algn="l"/>
                <a:tab pos="5057775" algn="l"/>
                <a:tab pos="5400675" algn="l"/>
                <a:tab pos="5743575" algn="l"/>
                <a:tab pos="6086475" algn="l"/>
                <a:tab pos="6429375" algn="l"/>
                <a:tab pos="6772275" algn="l"/>
                <a:tab pos="7115175" algn="l"/>
              </a:tabLst>
              <a:defRPr/>
            </a:pPr>
            <a:r>
              <a:rPr lang="en-IN" sz="1800" b="1" dirty="0">
                <a:solidFill>
                  <a:srgbClr val="000000"/>
                </a:solidFill>
                <a:latin typeface="Times New Roman" pitchFamily="16" charset="0"/>
              </a:rPr>
              <a:t>These include crisis of the suitable resource, shortage of sufficient budget, restricted schedule. </a:t>
            </a:r>
          </a:p>
          <a:p>
            <a:pPr marL="257175" indent="-252413">
              <a:lnSpc>
                <a:spcPct val="80000"/>
              </a:lnSpc>
              <a:spcBef>
                <a:spcPts val="450"/>
              </a:spcBef>
              <a:buSzPct val="100000"/>
              <a:tabLst>
                <a:tab pos="257175" algn="l"/>
                <a:tab pos="600075" algn="l"/>
                <a:tab pos="942975" algn="l"/>
                <a:tab pos="1285875" algn="l"/>
                <a:tab pos="1628775" algn="l"/>
                <a:tab pos="1971675" algn="l"/>
                <a:tab pos="2314575" algn="l"/>
                <a:tab pos="2657475" algn="l"/>
                <a:tab pos="3000375" algn="l"/>
                <a:tab pos="3343275" algn="l"/>
                <a:tab pos="3686175" algn="l"/>
                <a:tab pos="4029075" algn="l"/>
                <a:tab pos="4371975" algn="l"/>
                <a:tab pos="4714875" algn="l"/>
                <a:tab pos="5057775" algn="l"/>
                <a:tab pos="5400675" algn="l"/>
                <a:tab pos="5743575" algn="l"/>
                <a:tab pos="6086475" algn="l"/>
                <a:tab pos="6429375" algn="l"/>
                <a:tab pos="6772275" algn="l"/>
                <a:tab pos="7115175" algn="l"/>
              </a:tabLst>
              <a:defRPr/>
            </a:pPr>
            <a:endParaRPr lang="en-IN" sz="1800" b="1" dirty="0">
              <a:solidFill>
                <a:srgbClr val="000000"/>
              </a:solidFill>
              <a:latin typeface="Times New Roman" pitchFamily="16" charset="0"/>
            </a:endParaRPr>
          </a:p>
          <a:p>
            <a:pPr marL="255985" indent="-252413">
              <a:lnSpc>
                <a:spcPct val="80000"/>
              </a:lnSpc>
              <a:spcBef>
                <a:spcPts val="450"/>
              </a:spcBef>
              <a:buClr>
                <a:srgbClr val="3333CC"/>
              </a:buClr>
              <a:buSzPct val="100000"/>
              <a:buFont typeface="Wingdings" charset="2"/>
              <a:buChar char=""/>
              <a:tabLst>
                <a:tab pos="257175" algn="l"/>
                <a:tab pos="600075" algn="l"/>
                <a:tab pos="942975" algn="l"/>
                <a:tab pos="1285875" algn="l"/>
                <a:tab pos="1628775" algn="l"/>
                <a:tab pos="1971675" algn="l"/>
                <a:tab pos="2314575" algn="l"/>
                <a:tab pos="2657475" algn="l"/>
                <a:tab pos="3000375" algn="l"/>
                <a:tab pos="3343275" algn="l"/>
                <a:tab pos="3686175" algn="l"/>
                <a:tab pos="4029075" algn="l"/>
                <a:tab pos="4371975" algn="l"/>
                <a:tab pos="4714875" algn="l"/>
                <a:tab pos="5057775" algn="l"/>
                <a:tab pos="5400675" algn="l"/>
                <a:tab pos="5743575" algn="l"/>
                <a:tab pos="6086475" algn="l"/>
                <a:tab pos="6429375" algn="l"/>
                <a:tab pos="6772275" algn="l"/>
                <a:tab pos="7115175" algn="l"/>
              </a:tabLst>
              <a:defRPr/>
            </a:pPr>
            <a:r>
              <a:rPr lang="en-IN" sz="1800" b="1" dirty="0">
                <a:solidFill>
                  <a:srgbClr val="000000"/>
                </a:solidFill>
                <a:latin typeface="Times New Roman" pitchFamily="16" charset="0"/>
              </a:rPr>
              <a:t>Not only the recruitment as well as the retention plays a major role for the fruitful implication of BI solutions. </a:t>
            </a:r>
          </a:p>
          <a:p>
            <a:pPr marL="257175" indent="-252413">
              <a:lnSpc>
                <a:spcPct val="80000"/>
              </a:lnSpc>
              <a:spcBef>
                <a:spcPts val="450"/>
              </a:spcBef>
              <a:buSzPct val="100000"/>
              <a:tabLst>
                <a:tab pos="257175" algn="l"/>
                <a:tab pos="600075" algn="l"/>
                <a:tab pos="942975" algn="l"/>
                <a:tab pos="1285875" algn="l"/>
                <a:tab pos="1628775" algn="l"/>
                <a:tab pos="1971675" algn="l"/>
                <a:tab pos="2314575" algn="l"/>
                <a:tab pos="2657475" algn="l"/>
                <a:tab pos="3000375" algn="l"/>
                <a:tab pos="3343275" algn="l"/>
                <a:tab pos="3686175" algn="l"/>
                <a:tab pos="4029075" algn="l"/>
                <a:tab pos="4371975" algn="l"/>
                <a:tab pos="4714875" algn="l"/>
                <a:tab pos="5057775" algn="l"/>
                <a:tab pos="5400675" algn="l"/>
                <a:tab pos="5743575" algn="l"/>
                <a:tab pos="6086475" algn="l"/>
                <a:tab pos="6429375" algn="l"/>
                <a:tab pos="6772275" algn="l"/>
                <a:tab pos="7115175" algn="l"/>
              </a:tabLst>
              <a:defRPr/>
            </a:pPr>
            <a:endParaRPr lang="en-IN" sz="1800" b="1" dirty="0">
              <a:solidFill>
                <a:srgbClr val="000000"/>
              </a:solidFill>
              <a:latin typeface="Times New Roman" pitchFamily="16" charset="0"/>
            </a:endParaRPr>
          </a:p>
          <a:p>
            <a:pPr marL="255985" indent="-252413">
              <a:lnSpc>
                <a:spcPct val="80000"/>
              </a:lnSpc>
              <a:spcBef>
                <a:spcPts val="450"/>
              </a:spcBef>
              <a:buClr>
                <a:srgbClr val="3333CC"/>
              </a:buClr>
              <a:buSzPct val="100000"/>
              <a:buFont typeface="Wingdings" charset="2"/>
              <a:buChar char=""/>
              <a:tabLst>
                <a:tab pos="257175" algn="l"/>
                <a:tab pos="600075" algn="l"/>
                <a:tab pos="942975" algn="l"/>
                <a:tab pos="1285875" algn="l"/>
                <a:tab pos="1628775" algn="l"/>
                <a:tab pos="1971675" algn="l"/>
                <a:tab pos="2314575" algn="l"/>
                <a:tab pos="2657475" algn="l"/>
                <a:tab pos="3000375" algn="l"/>
                <a:tab pos="3343275" algn="l"/>
                <a:tab pos="3686175" algn="l"/>
                <a:tab pos="4029075" algn="l"/>
                <a:tab pos="4371975" algn="l"/>
                <a:tab pos="4714875" algn="l"/>
                <a:tab pos="5057775" algn="l"/>
                <a:tab pos="5400675" algn="l"/>
                <a:tab pos="5743575" algn="l"/>
                <a:tab pos="6086475" algn="l"/>
                <a:tab pos="6429375" algn="l"/>
                <a:tab pos="6772275" algn="l"/>
                <a:tab pos="7115175" algn="l"/>
              </a:tabLst>
              <a:defRPr/>
            </a:pPr>
            <a:r>
              <a:rPr lang="en-IN" sz="1800" b="1" dirty="0">
                <a:solidFill>
                  <a:srgbClr val="000000"/>
                </a:solidFill>
                <a:latin typeface="Times New Roman" pitchFamily="16" charset="0"/>
              </a:rPr>
              <a:t>The employees often leave the job due to disappointment to the higher reporting authority. </a:t>
            </a:r>
          </a:p>
          <a:p>
            <a:pPr marL="257175" indent="-252413">
              <a:lnSpc>
                <a:spcPct val="80000"/>
              </a:lnSpc>
              <a:spcBef>
                <a:spcPts val="450"/>
              </a:spcBef>
              <a:buSzPct val="100000"/>
              <a:tabLst>
                <a:tab pos="257175" algn="l"/>
                <a:tab pos="600075" algn="l"/>
                <a:tab pos="942975" algn="l"/>
                <a:tab pos="1285875" algn="l"/>
                <a:tab pos="1628775" algn="l"/>
                <a:tab pos="1971675" algn="l"/>
                <a:tab pos="2314575" algn="l"/>
                <a:tab pos="2657475" algn="l"/>
                <a:tab pos="3000375" algn="l"/>
                <a:tab pos="3343275" algn="l"/>
                <a:tab pos="3686175" algn="l"/>
                <a:tab pos="4029075" algn="l"/>
                <a:tab pos="4371975" algn="l"/>
                <a:tab pos="4714875" algn="l"/>
                <a:tab pos="5057775" algn="l"/>
                <a:tab pos="5400675" algn="l"/>
                <a:tab pos="5743575" algn="l"/>
                <a:tab pos="6086475" algn="l"/>
                <a:tab pos="6429375" algn="l"/>
                <a:tab pos="6772275" algn="l"/>
                <a:tab pos="7115175" algn="l"/>
              </a:tabLst>
              <a:defRPr/>
            </a:pPr>
            <a:endParaRPr lang="en-IN" sz="1800" b="1" dirty="0">
              <a:solidFill>
                <a:srgbClr val="000000"/>
              </a:solidFill>
              <a:latin typeface="Times New Roman" pitchFamily="16" charset="0"/>
            </a:endParaRPr>
          </a:p>
          <a:p>
            <a:pPr marL="255985" indent="-252413">
              <a:lnSpc>
                <a:spcPct val="80000"/>
              </a:lnSpc>
              <a:spcBef>
                <a:spcPts val="450"/>
              </a:spcBef>
              <a:buClr>
                <a:srgbClr val="3333CC"/>
              </a:buClr>
              <a:buSzPct val="100000"/>
              <a:buFont typeface="Wingdings" charset="2"/>
              <a:buChar char=""/>
              <a:tabLst>
                <a:tab pos="257175" algn="l"/>
                <a:tab pos="600075" algn="l"/>
                <a:tab pos="942975" algn="l"/>
                <a:tab pos="1285875" algn="l"/>
                <a:tab pos="1628775" algn="l"/>
                <a:tab pos="1971675" algn="l"/>
                <a:tab pos="2314575" algn="l"/>
                <a:tab pos="2657475" algn="l"/>
                <a:tab pos="3000375" algn="l"/>
                <a:tab pos="3343275" algn="l"/>
                <a:tab pos="3686175" algn="l"/>
                <a:tab pos="4029075" algn="l"/>
                <a:tab pos="4371975" algn="l"/>
                <a:tab pos="4714875" algn="l"/>
                <a:tab pos="5057775" algn="l"/>
                <a:tab pos="5400675" algn="l"/>
                <a:tab pos="5743575" algn="l"/>
                <a:tab pos="6086475" algn="l"/>
                <a:tab pos="6429375" algn="l"/>
                <a:tab pos="6772275" algn="l"/>
                <a:tab pos="7115175" algn="l"/>
              </a:tabLst>
              <a:defRPr/>
            </a:pPr>
            <a:r>
              <a:rPr lang="en-IN" sz="1800" b="1" dirty="0">
                <a:solidFill>
                  <a:srgbClr val="000000"/>
                </a:solidFill>
                <a:latin typeface="Times New Roman" pitchFamily="16" charset="0"/>
              </a:rPr>
              <a:t>This turns out to be as an unfavourable factor for administration of effective BI solution.</a:t>
            </a:r>
          </a:p>
          <a:p>
            <a:pPr marL="257175" indent="-252413">
              <a:lnSpc>
                <a:spcPct val="80000"/>
              </a:lnSpc>
              <a:spcBef>
                <a:spcPts val="450"/>
              </a:spcBef>
              <a:buSzPct val="100000"/>
              <a:tabLst>
                <a:tab pos="257175" algn="l"/>
                <a:tab pos="600075" algn="l"/>
                <a:tab pos="942975" algn="l"/>
                <a:tab pos="1285875" algn="l"/>
                <a:tab pos="1628775" algn="l"/>
                <a:tab pos="1971675" algn="l"/>
                <a:tab pos="2314575" algn="l"/>
                <a:tab pos="2657475" algn="l"/>
                <a:tab pos="3000375" algn="l"/>
                <a:tab pos="3343275" algn="l"/>
                <a:tab pos="3686175" algn="l"/>
                <a:tab pos="4029075" algn="l"/>
                <a:tab pos="4371975" algn="l"/>
                <a:tab pos="4714875" algn="l"/>
                <a:tab pos="5057775" algn="l"/>
                <a:tab pos="5400675" algn="l"/>
                <a:tab pos="5743575" algn="l"/>
                <a:tab pos="6086475" algn="l"/>
                <a:tab pos="6429375" algn="l"/>
                <a:tab pos="6772275" algn="l"/>
                <a:tab pos="7115175" algn="l"/>
              </a:tabLst>
              <a:defRPr/>
            </a:pPr>
            <a:endParaRPr lang="en-IN" sz="1800" b="1" dirty="0">
              <a:solidFill>
                <a:srgbClr val="000000"/>
              </a:solidFill>
              <a:latin typeface="Times New Roman" pitchFamily="16" charset="0"/>
            </a:endParaRPr>
          </a:p>
        </p:txBody>
      </p:sp>
      <p:sp>
        <p:nvSpPr>
          <p:cNvPr id="139268" name="Text Box 3">
            <a:extLst>
              <a:ext uri="{FF2B5EF4-FFF2-40B4-BE49-F238E27FC236}">
                <a16:creationId xmlns="" xmlns:a16="http://schemas.microsoft.com/office/drawing/2014/main" id="{C6E00858-C48E-4D44-8CF3-0A28AC2FDA50}"/>
              </a:ext>
            </a:extLst>
          </p:cNvPr>
          <p:cNvSpPr txBox="1">
            <a:spLocks noChangeArrowheads="1"/>
          </p:cNvSpPr>
          <p:nvPr/>
        </p:nvSpPr>
        <p:spPr bwMode="auto">
          <a:xfrm>
            <a:off x="1143000" y="480060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a:lnSpc>
                <a:spcPct val="80000"/>
              </a:lnSpc>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9pPr>
          </a:lstStyle>
          <a:p>
            <a:pPr eaLnBrk="1" hangingPunct="1">
              <a:lnSpc>
                <a:spcPct val="100000"/>
              </a:lnSpc>
              <a:spcBef>
                <a:spcPct val="0"/>
              </a:spcBef>
              <a:buClrTx/>
              <a:buFontTx/>
              <a:buNone/>
            </a:pPr>
            <a:fld id="{FC9C30D0-6615-4BFA-BBC5-D78457CC0765}" type="datetime1">
              <a:rPr lang="en-US" altLang="en-US" sz="900" b="0">
                <a:latin typeface="Tahoma" panose="020B0604030504040204" pitchFamily="34" charset="0"/>
              </a:rPr>
              <a:pPr eaLnBrk="1" hangingPunct="1">
                <a:lnSpc>
                  <a:spcPct val="100000"/>
                </a:lnSpc>
                <a:spcBef>
                  <a:spcPct val="0"/>
                </a:spcBef>
                <a:buClrTx/>
                <a:buFontTx/>
                <a:buNone/>
              </a:pPr>
              <a:t>8/18/2020</a:t>
            </a:fld>
            <a:endParaRPr lang="en-US" altLang="en-US" sz="900" b="0">
              <a:latin typeface="Tahoma" panose="020B0604030504040204" pitchFamily="34" charset="0"/>
            </a:endParaRPr>
          </a:p>
        </p:txBody>
      </p:sp>
      <p:sp>
        <p:nvSpPr>
          <p:cNvPr id="139269" name="Text Box 4">
            <a:extLst>
              <a:ext uri="{FF2B5EF4-FFF2-40B4-BE49-F238E27FC236}">
                <a16:creationId xmlns="" xmlns:a16="http://schemas.microsoft.com/office/drawing/2014/main" id="{37F22FE4-34F1-45EF-A1AE-C555F3BE62AF}"/>
              </a:ext>
            </a:extLst>
          </p:cNvPr>
          <p:cNvSpPr txBox="1">
            <a:spLocks noChangeArrowheads="1"/>
          </p:cNvSpPr>
          <p:nvPr/>
        </p:nvSpPr>
        <p:spPr bwMode="auto">
          <a:xfrm>
            <a:off x="6572250" y="480060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a:lnSpc>
                <a:spcPct val="80000"/>
              </a:lnSpc>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9pPr>
          </a:lstStyle>
          <a:p>
            <a:pPr algn="r" eaLnBrk="1" hangingPunct="1">
              <a:lnSpc>
                <a:spcPct val="100000"/>
              </a:lnSpc>
              <a:spcBef>
                <a:spcPct val="0"/>
              </a:spcBef>
              <a:buClrTx/>
              <a:buFontTx/>
              <a:buNone/>
            </a:pPr>
            <a:fld id="{8BFE7A3C-B6DF-4524-B23D-7EC9C0B6010B}" type="slidenum">
              <a:rPr lang="en-US" altLang="en-US" sz="1050" b="0">
                <a:latin typeface="Tahoma" panose="020B0604030504040204" pitchFamily="34" charset="0"/>
              </a:rPr>
              <a:pPr algn="r" eaLnBrk="1" hangingPunct="1">
                <a:lnSpc>
                  <a:spcPct val="100000"/>
                </a:lnSpc>
                <a:spcBef>
                  <a:spcPct val="0"/>
                </a:spcBef>
                <a:buClrTx/>
                <a:buFontTx/>
                <a:buNone/>
              </a:pPr>
              <a:t>40</a:t>
            </a:fld>
            <a:endParaRPr lang="en-US" altLang="en-US" sz="1050" b="0">
              <a:latin typeface="Tahoma" panose="020B0604030504040204" pitchFamily="34" charset="0"/>
            </a:endParaRPr>
          </a:p>
        </p:txBody>
      </p:sp>
      <p:pic>
        <p:nvPicPr>
          <p:cNvPr id="2" name="Picture 1">
            <a:extLst>
              <a:ext uri="{FF2B5EF4-FFF2-40B4-BE49-F238E27FC236}">
                <a16:creationId xmlns="" xmlns:a16="http://schemas.microsoft.com/office/drawing/2014/main" id="{054D1354-DCFF-4086-B586-C02554A98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err="1">
                <a:solidFill>
                  <a:schemeClr val="tx1"/>
                </a:solidFill>
              </a:rPr>
              <a:t>Computer_Engineering</a:t>
            </a:r>
            <a:r>
              <a:rPr lang="en-US" b="1" dirty="0">
                <a:solidFill>
                  <a:schemeClr val="tx1"/>
                </a:solidFill>
              </a:rPr>
              <a:t>, VIIT , Pune-48</a:t>
            </a:r>
            <a:endParaRPr lang="en-IN" b="1" dirty="0">
              <a:solidFill>
                <a:schemeClr val="tx1"/>
              </a:solidFill>
            </a:endParaRPr>
          </a:p>
        </p:txBody>
      </p:sp>
    </p:spTree>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1">
            <a:extLst>
              <a:ext uri="{FF2B5EF4-FFF2-40B4-BE49-F238E27FC236}">
                <a16:creationId xmlns="" xmlns:a16="http://schemas.microsoft.com/office/drawing/2014/main" id="{C775C70D-1789-44F3-8F8A-5ABC6B9A1F9A}"/>
              </a:ext>
            </a:extLst>
          </p:cNvPr>
          <p:cNvSpPr txBox="1">
            <a:spLocks noChangeArrowheads="1"/>
          </p:cNvSpPr>
          <p:nvPr/>
        </p:nvSpPr>
        <p:spPr bwMode="auto">
          <a:xfrm>
            <a:off x="1714500" y="169069"/>
            <a:ext cx="5787629" cy="64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sz="1050"/>
          </a:p>
        </p:txBody>
      </p:sp>
      <p:sp>
        <p:nvSpPr>
          <p:cNvPr id="74754" name="Text Box 2">
            <a:extLst>
              <a:ext uri="{FF2B5EF4-FFF2-40B4-BE49-F238E27FC236}">
                <a16:creationId xmlns="" xmlns:a16="http://schemas.microsoft.com/office/drawing/2014/main" id="{A04A3109-3592-4DF5-ABA7-82D688A8325F}"/>
              </a:ext>
            </a:extLst>
          </p:cNvPr>
          <p:cNvSpPr txBox="1">
            <a:spLocks noChangeArrowheads="1"/>
          </p:cNvSpPr>
          <p:nvPr/>
        </p:nvSpPr>
        <p:spPr bwMode="auto">
          <a:xfrm>
            <a:off x="1428750" y="489942"/>
            <a:ext cx="6343650" cy="3957367"/>
          </a:xfrm>
          <a:prstGeom prst="rect">
            <a:avLst/>
          </a:prstGeom>
          <a:noFill/>
          <a:ln w="9525" cap="flat">
            <a:noFill/>
            <a:round/>
            <a:headEnd/>
            <a:tailEnd/>
          </a:ln>
          <a:effectLst/>
        </p:spPr>
        <p:txBody>
          <a:bodyPr lIns="67500" tIns="35100" rIns="67500" bIns="35100"/>
          <a:lstStyle/>
          <a:p>
            <a:pPr marL="257175" indent="-252413">
              <a:lnSpc>
                <a:spcPct val="80000"/>
              </a:lnSpc>
              <a:spcBef>
                <a:spcPts val="525"/>
              </a:spcBef>
              <a:buSzPct val="100000"/>
              <a:tabLst>
                <a:tab pos="257175" algn="l"/>
                <a:tab pos="600075" algn="l"/>
                <a:tab pos="942975" algn="l"/>
                <a:tab pos="1285875" algn="l"/>
                <a:tab pos="1628775" algn="l"/>
                <a:tab pos="1971675" algn="l"/>
                <a:tab pos="2314575" algn="l"/>
                <a:tab pos="2657475" algn="l"/>
                <a:tab pos="3000375" algn="l"/>
                <a:tab pos="3343275" algn="l"/>
                <a:tab pos="3686175" algn="l"/>
                <a:tab pos="4029075" algn="l"/>
                <a:tab pos="4371975" algn="l"/>
                <a:tab pos="4714875" algn="l"/>
                <a:tab pos="5057775" algn="l"/>
                <a:tab pos="5400675" algn="l"/>
                <a:tab pos="5743575" algn="l"/>
                <a:tab pos="6086475" algn="l"/>
                <a:tab pos="6429375" algn="l"/>
                <a:tab pos="6772275" algn="l"/>
                <a:tab pos="7115175" algn="l"/>
              </a:tabLst>
              <a:defRPr/>
            </a:pPr>
            <a:r>
              <a:rPr lang="en-IN" sz="1800" b="1" i="1" dirty="0">
                <a:solidFill>
                  <a:srgbClr val="FF0000"/>
                </a:solidFill>
                <a:latin typeface="Times New Roman" pitchFamily="16" charset="0"/>
              </a:rPr>
              <a:t>4. Skills and Proficiency</a:t>
            </a:r>
          </a:p>
          <a:p>
            <a:pPr marL="255985" indent="-252413">
              <a:lnSpc>
                <a:spcPct val="80000"/>
              </a:lnSpc>
              <a:spcBef>
                <a:spcPts val="525"/>
              </a:spcBef>
              <a:buClr>
                <a:srgbClr val="3333CC"/>
              </a:buClr>
              <a:buSzPct val="100000"/>
              <a:buFont typeface="Wingdings" charset="2"/>
              <a:buChar char=""/>
              <a:tabLst>
                <a:tab pos="257175" algn="l"/>
                <a:tab pos="600075" algn="l"/>
                <a:tab pos="942975" algn="l"/>
                <a:tab pos="1285875" algn="l"/>
                <a:tab pos="1628775" algn="l"/>
                <a:tab pos="1971675" algn="l"/>
                <a:tab pos="2314575" algn="l"/>
                <a:tab pos="2657475" algn="l"/>
                <a:tab pos="3000375" algn="l"/>
                <a:tab pos="3343275" algn="l"/>
                <a:tab pos="3686175" algn="l"/>
                <a:tab pos="4029075" algn="l"/>
                <a:tab pos="4371975" algn="l"/>
                <a:tab pos="4714875" algn="l"/>
                <a:tab pos="5057775" algn="l"/>
                <a:tab pos="5400675" algn="l"/>
                <a:tab pos="5743575" algn="l"/>
                <a:tab pos="6086475" algn="l"/>
                <a:tab pos="6429375" algn="l"/>
                <a:tab pos="6772275" algn="l"/>
                <a:tab pos="7115175" algn="l"/>
              </a:tabLst>
              <a:defRPr/>
            </a:pPr>
            <a:r>
              <a:rPr lang="en-IN" sz="1800" b="1" dirty="0">
                <a:solidFill>
                  <a:srgbClr val="000000"/>
                </a:solidFill>
                <a:latin typeface="Times New Roman" pitchFamily="16" charset="0"/>
              </a:rPr>
              <a:t>The proven fact for the fulfilment of any particular business intelligence strategy considerably depends on the skills and proficiency of an employee. </a:t>
            </a:r>
          </a:p>
          <a:p>
            <a:pPr marL="257175" indent="-252413">
              <a:lnSpc>
                <a:spcPct val="80000"/>
              </a:lnSpc>
              <a:spcBef>
                <a:spcPts val="525"/>
              </a:spcBef>
              <a:buSzPct val="100000"/>
              <a:tabLst>
                <a:tab pos="257175" algn="l"/>
                <a:tab pos="600075" algn="l"/>
                <a:tab pos="942975" algn="l"/>
                <a:tab pos="1285875" algn="l"/>
                <a:tab pos="1628775" algn="l"/>
                <a:tab pos="1971675" algn="l"/>
                <a:tab pos="2314575" algn="l"/>
                <a:tab pos="2657475" algn="l"/>
                <a:tab pos="3000375" algn="l"/>
                <a:tab pos="3343275" algn="l"/>
                <a:tab pos="3686175" algn="l"/>
                <a:tab pos="4029075" algn="l"/>
                <a:tab pos="4371975" algn="l"/>
                <a:tab pos="4714875" algn="l"/>
                <a:tab pos="5057775" algn="l"/>
                <a:tab pos="5400675" algn="l"/>
                <a:tab pos="5743575" algn="l"/>
                <a:tab pos="6086475" algn="l"/>
                <a:tab pos="6429375" algn="l"/>
                <a:tab pos="6772275" algn="l"/>
                <a:tab pos="7115175" algn="l"/>
              </a:tabLst>
              <a:defRPr/>
            </a:pPr>
            <a:endParaRPr lang="en-IN" sz="1800" b="1" dirty="0">
              <a:solidFill>
                <a:srgbClr val="000000"/>
              </a:solidFill>
              <a:latin typeface="Times New Roman" pitchFamily="16" charset="0"/>
            </a:endParaRPr>
          </a:p>
          <a:p>
            <a:pPr marL="255985" indent="-252413">
              <a:lnSpc>
                <a:spcPct val="80000"/>
              </a:lnSpc>
              <a:spcBef>
                <a:spcPts val="525"/>
              </a:spcBef>
              <a:buClr>
                <a:srgbClr val="3333CC"/>
              </a:buClr>
              <a:buSzPct val="100000"/>
              <a:buFont typeface="Wingdings" charset="2"/>
              <a:buChar char=""/>
              <a:tabLst>
                <a:tab pos="257175" algn="l"/>
                <a:tab pos="600075" algn="l"/>
                <a:tab pos="942975" algn="l"/>
                <a:tab pos="1285875" algn="l"/>
                <a:tab pos="1628775" algn="l"/>
                <a:tab pos="1971675" algn="l"/>
                <a:tab pos="2314575" algn="l"/>
                <a:tab pos="2657475" algn="l"/>
                <a:tab pos="3000375" algn="l"/>
                <a:tab pos="3343275" algn="l"/>
                <a:tab pos="3686175" algn="l"/>
                <a:tab pos="4029075" algn="l"/>
                <a:tab pos="4371975" algn="l"/>
                <a:tab pos="4714875" algn="l"/>
                <a:tab pos="5057775" algn="l"/>
                <a:tab pos="5400675" algn="l"/>
                <a:tab pos="5743575" algn="l"/>
                <a:tab pos="6086475" algn="l"/>
                <a:tab pos="6429375" algn="l"/>
                <a:tab pos="6772275" algn="l"/>
                <a:tab pos="7115175" algn="l"/>
              </a:tabLst>
              <a:defRPr/>
            </a:pPr>
            <a:r>
              <a:rPr lang="en-IN" sz="1800" b="1" dirty="0">
                <a:solidFill>
                  <a:srgbClr val="000000"/>
                </a:solidFill>
                <a:latin typeface="Times New Roman" pitchFamily="16" charset="0"/>
              </a:rPr>
              <a:t>Due to lack of manpower resources many times a skilful responsibility is given to someone who is definitely not suitable for it.</a:t>
            </a:r>
          </a:p>
          <a:p>
            <a:pPr marL="257175" indent="-252413">
              <a:lnSpc>
                <a:spcPct val="80000"/>
              </a:lnSpc>
              <a:spcBef>
                <a:spcPts val="525"/>
              </a:spcBef>
              <a:buSzPct val="100000"/>
              <a:tabLst>
                <a:tab pos="257175" algn="l"/>
                <a:tab pos="600075" algn="l"/>
                <a:tab pos="942975" algn="l"/>
                <a:tab pos="1285875" algn="l"/>
                <a:tab pos="1628775" algn="l"/>
                <a:tab pos="1971675" algn="l"/>
                <a:tab pos="2314575" algn="l"/>
                <a:tab pos="2657475" algn="l"/>
                <a:tab pos="3000375" algn="l"/>
                <a:tab pos="3343275" algn="l"/>
                <a:tab pos="3686175" algn="l"/>
                <a:tab pos="4029075" algn="l"/>
                <a:tab pos="4371975" algn="l"/>
                <a:tab pos="4714875" algn="l"/>
                <a:tab pos="5057775" algn="l"/>
                <a:tab pos="5400675" algn="l"/>
                <a:tab pos="5743575" algn="l"/>
                <a:tab pos="6086475" algn="l"/>
                <a:tab pos="6429375" algn="l"/>
                <a:tab pos="6772275" algn="l"/>
                <a:tab pos="7115175" algn="l"/>
              </a:tabLst>
              <a:defRPr/>
            </a:pPr>
            <a:endParaRPr lang="en-IN" sz="1800" b="1" dirty="0">
              <a:solidFill>
                <a:srgbClr val="000000"/>
              </a:solidFill>
              <a:latin typeface="Times New Roman" pitchFamily="16" charset="0"/>
            </a:endParaRPr>
          </a:p>
        </p:txBody>
      </p:sp>
      <p:sp>
        <p:nvSpPr>
          <p:cNvPr id="143364" name="Text Box 3">
            <a:extLst>
              <a:ext uri="{FF2B5EF4-FFF2-40B4-BE49-F238E27FC236}">
                <a16:creationId xmlns="" xmlns:a16="http://schemas.microsoft.com/office/drawing/2014/main" id="{3F00C180-71B1-44B3-A0BA-D96045E88DF0}"/>
              </a:ext>
            </a:extLst>
          </p:cNvPr>
          <p:cNvSpPr txBox="1">
            <a:spLocks noChangeArrowheads="1"/>
          </p:cNvSpPr>
          <p:nvPr/>
        </p:nvSpPr>
        <p:spPr bwMode="auto">
          <a:xfrm>
            <a:off x="1143000" y="480060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a:lnSpc>
                <a:spcPct val="80000"/>
              </a:lnSpc>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9pPr>
          </a:lstStyle>
          <a:p>
            <a:pPr eaLnBrk="1" hangingPunct="1">
              <a:lnSpc>
                <a:spcPct val="100000"/>
              </a:lnSpc>
              <a:spcBef>
                <a:spcPct val="0"/>
              </a:spcBef>
              <a:buClrTx/>
              <a:buFontTx/>
              <a:buNone/>
            </a:pPr>
            <a:fld id="{B3DA3666-D383-457B-BF1F-9FA9D54E3C8A}" type="datetime1">
              <a:rPr lang="en-US" altLang="en-US" sz="900" b="0">
                <a:latin typeface="Tahoma" panose="020B0604030504040204" pitchFamily="34" charset="0"/>
              </a:rPr>
              <a:pPr eaLnBrk="1" hangingPunct="1">
                <a:lnSpc>
                  <a:spcPct val="100000"/>
                </a:lnSpc>
                <a:spcBef>
                  <a:spcPct val="0"/>
                </a:spcBef>
                <a:buClrTx/>
                <a:buFontTx/>
                <a:buNone/>
              </a:pPr>
              <a:t>8/18/2020</a:t>
            </a:fld>
            <a:endParaRPr lang="en-US" altLang="en-US" sz="900" b="0">
              <a:latin typeface="Tahoma" panose="020B0604030504040204" pitchFamily="34" charset="0"/>
            </a:endParaRPr>
          </a:p>
        </p:txBody>
      </p:sp>
      <p:sp>
        <p:nvSpPr>
          <p:cNvPr id="143365" name="Text Box 4">
            <a:extLst>
              <a:ext uri="{FF2B5EF4-FFF2-40B4-BE49-F238E27FC236}">
                <a16:creationId xmlns="" xmlns:a16="http://schemas.microsoft.com/office/drawing/2014/main" id="{277E3D46-B610-42CD-BE09-366E0C3B69F1}"/>
              </a:ext>
            </a:extLst>
          </p:cNvPr>
          <p:cNvSpPr txBox="1">
            <a:spLocks noChangeArrowheads="1"/>
          </p:cNvSpPr>
          <p:nvPr/>
        </p:nvSpPr>
        <p:spPr bwMode="auto">
          <a:xfrm>
            <a:off x="6572250" y="480060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a:lnSpc>
                <a:spcPct val="80000"/>
              </a:lnSpc>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9pPr>
          </a:lstStyle>
          <a:p>
            <a:pPr algn="r" eaLnBrk="1" hangingPunct="1">
              <a:lnSpc>
                <a:spcPct val="100000"/>
              </a:lnSpc>
              <a:spcBef>
                <a:spcPct val="0"/>
              </a:spcBef>
              <a:buClrTx/>
              <a:buFontTx/>
              <a:buNone/>
            </a:pPr>
            <a:fld id="{22A10AAE-0195-4B3B-8245-DE13C65F219F}" type="slidenum">
              <a:rPr lang="en-US" altLang="en-US" sz="1050" b="0">
                <a:latin typeface="Tahoma" panose="020B0604030504040204" pitchFamily="34" charset="0"/>
              </a:rPr>
              <a:pPr algn="r" eaLnBrk="1" hangingPunct="1">
                <a:lnSpc>
                  <a:spcPct val="100000"/>
                </a:lnSpc>
                <a:spcBef>
                  <a:spcPct val="0"/>
                </a:spcBef>
                <a:buClrTx/>
                <a:buFontTx/>
                <a:buNone/>
              </a:pPr>
              <a:t>41</a:t>
            </a:fld>
            <a:endParaRPr lang="en-US" altLang="en-US" sz="1050" b="0">
              <a:latin typeface="Tahoma" panose="020B0604030504040204" pitchFamily="34" charset="0"/>
            </a:endParaRPr>
          </a:p>
        </p:txBody>
      </p:sp>
      <p:pic>
        <p:nvPicPr>
          <p:cNvPr id="2" name="Picture 1">
            <a:extLst>
              <a:ext uri="{FF2B5EF4-FFF2-40B4-BE49-F238E27FC236}">
                <a16:creationId xmlns="" xmlns:a16="http://schemas.microsoft.com/office/drawing/2014/main" id="{BB00258E-339C-4E3A-AF8E-33331A3DE4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err="1">
                <a:solidFill>
                  <a:schemeClr val="tx1"/>
                </a:solidFill>
              </a:rPr>
              <a:t>Computer_Engineering</a:t>
            </a:r>
            <a:r>
              <a:rPr lang="en-US" b="1" dirty="0">
                <a:solidFill>
                  <a:schemeClr val="tx1"/>
                </a:solidFill>
              </a:rPr>
              <a:t>, VIIT , Pune-48</a:t>
            </a:r>
            <a:endParaRPr lang="en-IN" b="1" dirty="0">
              <a:solidFill>
                <a:schemeClr val="tx1"/>
              </a:solidFill>
            </a:endParaRPr>
          </a:p>
        </p:txBody>
      </p:sp>
    </p:spTree>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FCAF691-C30B-4477-A4FB-AFF7F164B000}" type="slidenum">
              <a:rPr lang="en-IN" smtClean="0"/>
              <a:t>42</a:t>
            </a:fld>
            <a:endParaRPr lang="en-IN"/>
          </a:p>
        </p:txBody>
      </p:sp>
      <p:pic>
        <p:nvPicPr>
          <p:cNvPr id="1026" name="Picture 2" descr="C:\Users\Administrator\Desktop\business-intelligence-challenges-and-issu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227" y="810491"/>
            <a:ext cx="6868391" cy="319000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 xmlns:a16="http://schemas.microsoft.com/office/drawing/2014/main" id="{BB00258E-339C-4E3A-AF8E-33331A3DE4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err="1">
                <a:solidFill>
                  <a:schemeClr val="tx1"/>
                </a:solidFill>
              </a:rPr>
              <a:t>Computer_Engineering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4231497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588601"/>
          </a:xfrm>
        </p:spPr>
        <p:txBody>
          <a:bodyPr>
            <a:normAutofit/>
          </a:bodyPr>
          <a:lstStyle/>
          <a:p>
            <a:pPr algn="ctr"/>
            <a:r>
              <a:rPr lang="en-US" sz="2700" b="1" dirty="0" smtClean="0">
                <a:solidFill>
                  <a:srgbClr val="FF0000"/>
                </a:solidFill>
                <a:latin typeface="Times New Roman" panose="02020603050405020304" pitchFamily="18" charset="0"/>
                <a:cs typeface="Times New Roman" panose="02020603050405020304" pitchFamily="18" charset="0"/>
              </a:rPr>
              <a:t>References</a:t>
            </a:r>
            <a:endParaRPr lang="en-US" sz="27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ctr">
              <a:defRPr/>
            </a:pPr>
            <a:r>
              <a:rPr lang="en-US" dirty="0">
                <a:solidFill>
                  <a:srgbClr val="000000"/>
                </a:solidFill>
                <a:effectLst>
                  <a:outerShdw blurRad="38100" dist="38100" dir="2700000" algn="tl">
                    <a:srgbClr val="C0C0C0"/>
                  </a:outerShdw>
                </a:effectLst>
                <a:cs typeface="Arial" pitchFamily="34" charset="0"/>
              </a:rPr>
              <a:t>Copyright © 2011 Pearson Education, Inc.  </a:t>
            </a:r>
            <a:r>
              <a:rPr lang="en-US" dirty="0" smtClean="0">
                <a:solidFill>
                  <a:srgbClr val="000000"/>
                </a:solidFill>
                <a:effectLst>
                  <a:outerShdw blurRad="38100" dist="38100" dir="2700000" algn="tl">
                    <a:srgbClr val="C0C0C0"/>
                  </a:outerShdw>
                </a:effectLst>
                <a:cs typeface="Arial" pitchFamily="34" charset="0"/>
              </a:rPr>
              <a:t>Publishing </a:t>
            </a:r>
            <a:r>
              <a:rPr lang="en-US" dirty="0">
                <a:solidFill>
                  <a:srgbClr val="000000"/>
                </a:solidFill>
                <a:effectLst>
                  <a:outerShdw blurRad="38100" dist="38100" dir="2700000" algn="tl">
                    <a:srgbClr val="C0C0C0"/>
                  </a:outerShdw>
                </a:effectLst>
                <a:cs typeface="Arial" pitchFamily="34" charset="0"/>
              </a:rPr>
              <a:t>as Prentice Hall</a:t>
            </a:r>
            <a:endParaRPr lang="en-US" dirty="0">
              <a:solidFill>
                <a:srgbClr val="000000"/>
              </a:solidFill>
              <a:effectLst>
                <a:outerShdw blurRad="38100" dist="38100" dir="2700000" algn="tl">
                  <a:srgbClr val="C0C0C0"/>
                </a:outerShdw>
              </a:effectLst>
              <a:latin typeface="Arial" pitchFamily="34" charset="0"/>
              <a:cs typeface="Arial" pitchFamily="34" charset="0"/>
            </a:endParaRPr>
          </a:p>
          <a:p>
            <a:r>
              <a:rPr lang="en-US" dirty="0" smtClean="0">
                <a:hlinkClick r:id="rId2"/>
              </a:rPr>
              <a:t>https</a:t>
            </a:r>
            <a:r>
              <a:rPr lang="en-US" dirty="0">
                <a:hlinkClick r:id="rId2"/>
              </a:rPr>
              <a:t>://</a:t>
            </a:r>
            <a:r>
              <a:rPr lang="en-US" dirty="0" smtClean="0">
                <a:hlinkClick r:id="rId2"/>
              </a:rPr>
              <a:t>www.comparebusinessproducts.com/business-intelligence/five-factors-to-consider-in-businessintelligence-software</a:t>
            </a:r>
            <a:endParaRPr lang="en-US" dirty="0" smtClean="0"/>
          </a:p>
          <a:p>
            <a:r>
              <a:rPr lang="en-US" dirty="0">
                <a:hlinkClick r:id="rId3"/>
              </a:rPr>
              <a:t>https://</a:t>
            </a:r>
            <a:r>
              <a:rPr lang="en-US" dirty="0" smtClean="0">
                <a:hlinkClick r:id="rId3"/>
              </a:rPr>
              <a:t>www.guru99.com/business-intelligence-definition-example.html</a:t>
            </a:r>
            <a:endParaRPr lang="en-US" dirty="0" smtClean="0"/>
          </a:p>
          <a:p>
            <a:r>
              <a:rPr lang="en-US" dirty="0">
                <a:hlinkClick r:id="rId4"/>
              </a:rPr>
              <a:t>https://www.datapine.com/blog/business-intelligence-challenges/</a:t>
            </a:r>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Faculty Name(optional), Department of ______Engineering, VIIT,Pune-48</a:t>
            </a:r>
            <a:endParaRPr lang="en-IN"/>
          </a:p>
        </p:txBody>
      </p:sp>
      <p:sp>
        <p:nvSpPr>
          <p:cNvPr id="5" name="Slide Number Placeholder 4"/>
          <p:cNvSpPr>
            <a:spLocks noGrp="1"/>
          </p:cNvSpPr>
          <p:nvPr>
            <p:ph type="sldNum" sz="quarter" idx="12"/>
          </p:nvPr>
        </p:nvSpPr>
        <p:spPr/>
        <p:txBody>
          <a:bodyPr/>
          <a:lstStyle/>
          <a:p>
            <a:fld id="{3FCAF691-C30B-4477-A4FB-AFF7F164B000}" type="slidenum">
              <a:rPr lang="en-IN" smtClean="0"/>
              <a:t>43</a:t>
            </a:fld>
            <a:endParaRPr lang="en-IN"/>
          </a:p>
        </p:txBody>
      </p:sp>
      <p:pic>
        <p:nvPicPr>
          <p:cNvPr id="6" name="Picture 5">
            <a:extLst>
              <a:ext uri="{FF2B5EF4-FFF2-40B4-BE49-F238E27FC236}">
                <a16:creationId xmlns="" xmlns:a16="http://schemas.microsoft.com/office/drawing/2014/main" id="{BB00258E-339C-4E3A-AF8E-33331A3DE4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err="1">
                <a:solidFill>
                  <a:schemeClr val="tx1"/>
                </a:solidFill>
              </a:rPr>
              <a:t>Computer_Engineering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8820466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3844"/>
            <a:ext cx="7600950" cy="994172"/>
          </a:xfrm>
        </p:spPr>
        <p:txBody>
          <a:bodyPr/>
          <a:lstStyle/>
          <a:p>
            <a:r>
              <a:rPr lang="en-US" b="1" dirty="0" smtClean="0">
                <a:latin typeface="Times New Roman" pitchFamily="18" charset="0"/>
                <a:cs typeface="Times New Roman" pitchFamily="18" charset="0"/>
              </a:rPr>
              <a:t>Text Books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t>1. R. </a:t>
            </a:r>
            <a:r>
              <a:rPr lang="en-US" dirty="0" err="1"/>
              <a:t>Sharda</a:t>
            </a:r>
            <a:r>
              <a:rPr lang="en-US" dirty="0"/>
              <a:t>, D. </a:t>
            </a:r>
            <a:r>
              <a:rPr lang="en-US" dirty="0" err="1"/>
              <a:t>Delen</a:t>
            </a:r>
            <a:r>
              <a:rPr lang="en-US" dirty="0"/>
              <a:t>, and E. Turban, Business Intelligence and Analytics. Systems for Decision Support,10th Edition. Pearson/Prentice Hall, 2015. ISBN-13: 978-0-13-305090-5, ISBN-10: 0-13- 305090-4; 3. </a:t>
            </a:r>
            <a:endParaRPr lang="en-US" dirty="0" smtClean="0"/>
          </a:p>
          <a:p>
            <a:endParaRPr lang="en-US" dirty="0" smtClean="0"/>
          </a:p>
          <a:p>
            <a:r>
              <a:rPr lang="en-US" dirty="0" smtClean="0"/>
              <a:t>2. </a:t>
            </a:r>
            <a:r>
              <a:rPr lang="en-US" dirty="0"/>
              <a:t>Introduction to business Intelligence and data warehousing, IBM, PHI, ISBN: 9788120339279</a:t>
            </a:r>
          </a:p>
        </p:txBody>
      </p:sp>
      <p:sp>
        <p:nvSpPr>
          <p:cNvPr id="5" name="Slide Number Placeholder 4"/>
          <p:cNvSpPr>
            <a:spLocks noGrp="1"/>
          </p:cNvSpPr>
          <p:nvPr>
            <p:ph type="sldNum" sz="quarter" idx="12"/>
          </p:nvPr>
        </p:nvSpPr>
        <p:spPr/>
        <p:txBody>
          <a:bodyPr/>
          <a:lstStyle/>
          <a:p>
            <a:fld id="{3FCAF691-C30B-4477-A4FB-AFF7F164B000}" type="slidenum">
              <a:rPr lang="en-IN" smtClean="0"/>
              <a:t>44</a:t>
            </a:fld>
            <a:endParaRPr lang="en-IN"/>
          </a:p>
        </p:txBody>
      </p:sp>
      <p:pic>
        <p:nvPicPr>
          <p:cNvPr id="6" name="Picture 5">
            <a:extLst>
              <a:ext uri="{FF2B5EF4-FFF2-40B4-BE49-F238E27FC236}">
                <a16:creationId xmlns="" xmlns:a16="http://schemas.microsoft.com/office/drawing/2014/main" id="{BB00258E-339C-4E3A-AF8E-33331A3DE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err="1">
                <a:solidFill>
                  <a:schemeClr val="tx1"/>
                </a:solidFill>
              </a:rPr>
              <a:t>Computer_Engineering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5953391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E25C49-0FED-4D6B-B28B-CEC15C30020F}"/>
              </a:ext>
            </a:extLst>
          </p:cNvPr>
          <p:cNvSpPr>
            <a:spLocks noGrp="1"/>
          </p:cNvSpPr>
          <p:nvPr>
            <p:ph type="title"/>
          </p:nvPr>
        </p:nvSpPr>
        <p:spPr>
          <a:xfrm>
            <a:off x="582051" y="21103"/>
            <a:ext cx="7886700" cy="728004"/>
          </a:xfrm>
        </p:spPr>
        <p:txBody>
          <a:bodyPr>
            <a:normAutofit/>
          </a:bodyPr>
          <a:lstStyle/>
          <a:p>
            <a:pPr algn="ctr"/>
            <a:r>
              <a:rPr lang="en-IN" sz="2700" b="1" dirty="0"/>
              <a:t>   </a:t>
            </a:r>
          </a:p>
        </p:txBody>
      </p:sp>
      <p:sp>
        <p:nvSpPr>
          <p:cNvPr id="3" name="Content Placeholder 2">
            <a:extLst>
              <a:ext uri="{FF2B5EF4-FFF2-40B4-BE49-F238E27FC236}">
                <a16:creationId xmlns="" xmlns:a16="http://schemas.microsoft.com/office/drawing/2014/main" id="{48F90B0E-ED9E-4B65-820F-8F4890616EC9}"/>
              </a:ext>
            </a:extLst>
          </p:cNvPr>
          <p:cNvSpPr>
            <a:spLocks noGrp="1"/>
          </p:cNvSpPr>
          <p:nvPr>
            <p:ph idx="1"/>
          </p:nvPr>
        </p:nvSpPr>
        <p:spPr>
          <a:xfrm>
            <a:off x="628650" y="601394"/>
            <a:ext cx="7886700" cy="4389120"/>
          </a:xfrm>
        </p:spPr>
        <p:txBody>
          <a:bodyPr/>
          <a:lstStyle/>
          <a:p>
            <a:pPr marL="0" indent="0">
              <a:buNone/>
            </a:pPr>
            <a:endParaRPr lang="en-IN" sz="1800" dirty="0">
              <a:solidFill>
                <a:schemeClr val="bg2">
                  <a:lumMod val="75000"/>
                </a:schemeClr>
              </a:solidFill>
            </a:endParaRPr>
          </a:p>
          <a:p>
            <a:pPr marL="0" indent="0">
              <a:buNone/>
            </a:pPr>
            <a:endParaRPr lang="en-IN" sz="1800" dirty="0">
              <a:solidFill>
                <a:schemeClr val="bg2">
                  <a:lumMod val="75000"/>
                </a:schemeClr>
              </a:solidFill>
            </a:endParaRPr>
          </a:p>
          <a:p>
            <a:pPr marL="0" indent="0">
              <a:buNone/>
            </a:pPr>
            <a:endParaRPr lang="en-IN" sz="1800" dirty="0">
              <a:solidFill>
                <a:schemeClr val="bg2">
                  <a:lumMod val="75000"/>
                </a:schemeClr>
              </a:solidFill>
            </a:endParaRPr>
          </a:p>
          <a:p>
            <a:pPr marL="0" indent="0">
              <a:buNone/>
            </a:pPr>
            <a:endParaRPr lang="en-IN" sz="1800" dirty="0">
              <a:solidFill>
                <a:schemeClr val="bg2">
                  <a:lumMod val="75000"/>
                </a:schemeClr>
              </a:solidFill>
            </a:endParaRPr>
          </a:p>
          <a:p>
            <a:pPr marL="0" indent="0">
              <a:buNone/>
            </a:pPr>
            <a:endParaRPr lang="en-IN" sz="1800" dirty="0">
              <a:solidFill>
                <a:schemeClr val="bg2">
                  <a:lumMod val="75000"/>
                </a:schemeClr>
              </a:solidFill>
            </a:endParaRPr>
          </a:p>
          <a:p>
            <a:pPr marL="0" indent="0">
              <a:buNone/>
            </a:pPr>
            <a:r>
              <a:rPr lang="en-IN" sz="1800" dirty="0">
                <a:solidFill>
                  <a:schemeClr val="bg2">
                    <a:lumMod val="75000"/>
                  </a:schemeClr>
                </a:solidFill>
              </a:rPr>
              <a:t>                                                      </a:t>
            </a:r>
            <a:r>
              <a:rPr lang="en-IN" sz="3600" b="1" dirty="0">
                <a:solidFill>
                  <a:srgbClr val="FF0000"/>
                </a:solidFill>
                <a:latin typeface="Times New Roman" panose="02020603050405020304" pitchFamily="18" charset="0"/>
                <a:cs typeface="Times New Roman" panose="02020603050405020304" pitchFamily="18" charset="0"/>
              </a:rPr>
              <a:t>Thank You </a:t>
            </a:r>
            <a:endParaRPr lang="en-IN" sz="1800" b="1" dirty="0">
              <a:solidFill>
                <a:srgbClr val="FF0000"/>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1" name="Slide Number Placeholder 4">
            <a:extLst>
              <a:ext uri="{FF2B5EF4-FFF2-40B4-BE49-F238E27FC236}">
                <a16:creationId xmlns=""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45</a:t>
            </a:fld>
            <a:endParaRPr lang="en-IN" sz="1200" b="1" dirty="0">
              <a:solidFill>
                <a:schemeClr val="tx1"/>
              </a:solidFill>
            </a:endParaRPr>
          </a:p>
        </p:txBody>
      </p:sp>
      <p:sp>
        <p:nvSpPr>
          <p:cNvPr id="7" name="Rectangle 6"/>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err="1">
                <a:solidFill>
                  <a:schemeClr val="tx1"/>
                </a:solidFill>
              </a:rPr>
              <a:t>Computer_Engineering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541369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547038"/>
          </a:xfrm>
        </p:spPr>
        <p:txBody>
          <a:bodyPr>
            <a:normAutofit/>
          </a:bodyPr>
          <a:lstStyle/>
          <a:p>
            <a:r>
              <a:rPr lang="en-US" sz="2500" b="1" dirty="0" smtClean="0">
                <a:solidFill>
                  <a:srgbClr val="FF0000"/>
                </a:solidFill>
                <a:latin typeface="Times New Roman" panose="02020603050405020304" pitchFamily="18" charset="0"/>
                <a:cs typeface="Times New Roman" panose="02020603050405020304" pitchFamily="18" charset="0"/>
              </a:rPr>
              <a:t>What is Information?</a:t>
            </a:r>
            <a:endParaRPr lang="en-US" sz="25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2622" y="870455"/>
            <a:ext cx="8619259" cy="3263504"/>
          </a:xfrm>
        </p:spPr>
        <p:txBody>
          <a:bodyPr/>
          <a:lstStyle/>
          <a:p>
            <a:r>
              <a:rPr lang="en-US" dirty="0">
                <a:latin typeface="Times New Roman" panose="02020603050405020304" pitchFamily="18" charset="0"/>
                <a:cs typeface="Times New Roman" panose="02020603050405020304" pitchFamily="18" charset="0"/>
              </a:rPr>
              <a:t>Information is a set of data that is processed in a meaningful way according to the given requirement. It is processed, structured, or presented in a given context to make it meaningful and useful.</a:t>
            </a:r>
          </a:p>
          <a:p>
            <a:r>
              <a:rPr lang="en-US" dirty="0">
                <a:latin typeface="Times New Roman" panose="02020603050405020304" pitchFamily="18" charset="0"/>
                <a:cs typeface="Times New Roman" panose="02020603050405020304" pitchFamily="18" charset="0"/>
              </a:rPr>
              <a:t>Information assigns meaning and improves the reliability of the data. It helps to ensure undesirability and reduces uncertainty.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Therefore</a:t>
            </a:r>
            <a:r>
              <a:rPr lang="en-US" dirty="0">
                <a:latin typeface="Times New Roman" panose="02020603050405020304" pitchFamily="18" charset="0"/>
                <a:cs typeface="Times New Roman" panose="02020603050405020304" pitchFamily="18" charset="0"/>
              </a:rPr>
              <a:t>, when the data is transformed into information, it never has any useless details. It includes data that possess context, relevance, and purpose.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also involves the manipulation of raw data which eventually becomes knowledge.</a:t>
            </a:r>
          </a:p>
          <a:p>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3FCAF691-C30B-4477-A4FB-AFF7F164B000}" type="slidenum">
              <a:rPr lang="en-IN" smtClean="0"/>
              <a:t>5</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91"/>
            <a:ext cx="724623" cy="819345"/>
          </a:xfrm>
          <a:prstGeom prst="rect">
            <a:avLst/>
          </a:prstGeom>
        </p:spPr>
      </p:pic>
      <p:sp>
        <p:nvSpPr>
          <p:cNvPr id="7" name="Rectangle 6"/>
          <p:cNvSpPr/>
          <p:nvPr/>
        </p:nvSpPr>
        <p:spPr>
          <a:xfrm>
            <a:off x="0" y="489284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2250645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2">
            <a:extLst>
              <a:ext uri="{FF2B5EF4-FFF2-40B4-BE49-F238E27FC236}">
                <a16:creationId xmlns="" xmlns:a16="http://schemas.microsoft.com/office/drawing/2014/main" id="{13CB0F3E-0726-46BC-8F5F-6C7467024927}"/>
              </a:ext>
            </a:extLst>
          </p:cNvPr>
          <p:cNvSpPr txBox="1">
            <a:spLocks noChangeArrowheads="1"/>
          </p:cNvSpPr>
          <p:nvPr/>
        </p:nvSpPr>
        <p:spPr bwMode="auto">
          <a:xfrm>
            <a:off x="1485900" y="1143000"/>
            <a:ext cx="617220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lvl1pPr marL="336550" indent="-336550">
              <a:lnSpc>
                <a:spcPct val="80000"/>
              </a:lnSpc>
              <a:spcBef>
                <a:spcPts val="7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9pPr>
          </a:lstStyle>
          <a:p>
            <a:pPr eaLnBrk="1" hangingPunct="1">
              <a:lnSpc>
                <a:spcPct val="90000"/>
              </a:lnSpc>
              <a:buClr>
                <a:srgbClr val="3333CC"/>
              </a:buClr>
              <a:buFont typeface="Wingdings" panose="05000000000000000000" pitchFamily="2" charset="2"/>
              <a:buChar char=""/>
            </a:pPr>
            <a:r>
              <a:rPr lang="en-US" altLang="en-US" sz="1800" dirty="0"/>
              <a:t>Data, information, and knowledge have significant and </a:t>
            </a:r>
            <a:r>
              <a:rPr lang="en-US" altLang="en-US" sz="1800" dirty="0" smtClean="0"/>
              <a:t>discrete </a:t>
            </a:r>
            <a:r>
              <a:rPr lang="en-US" altLang="en-US" sz="1800" dirty="0"/>
              <a:t>meanings. </a:t>
            </a:r>
          </a:p>
          <a:p>
            <a:pPr eaLnBrk="1" hangingPunct="1">
              <a:lnSpc>
                <a:spcPct val="90000"/>
              </a:lnSpc>
              <a:buClr>
                <a:srgbClr val="3333CC"/>
              </a:buClr>
              <a:buFont typeface="Wingdings" panose="05000000000000000000" pitchFamily="2" charset="2"/>
              <a:buChar char=""/>
            </a:pPr>
            <a:r>
              <a:rPr lang="en-US" altLang="en-US" sz="1800" dirty="0"/>
              <a:t>Data are specific, objective facts or observations </a:t>
            </a:r>
          </a:p>
          <a:p>
            <a:pPr eaLnBrk="1" hangingPunct="1">
              <a:lnSpc>
                <a:spcPct val="90000"/>
              </a:lnSpc>
              <a:buClr>
                <a:srgbClr val="3333CC"/>
              </a:buClr>
              <a:buFont typeface="Wingdings" panose="05000000000000000000" pitchFamily="2" charset="2"/>
              <a:buChar char=""/>
            </a:pPr>
            <a:r>
              <a:rPr lang="en-US" altLang="en-US" sz="1800" dirty="0"/>
              <a:t>Information is defined as “data </a:t>
            </a:r>
            <a:r>
              <a:rPr lang="en-US" altLang="en-US" sz="1800" dirty="0" smtClean="0"/>
              <a:t>capable </a:t>
            </a:r>
            <a:r>
              <a:rPr lang="en-US" altLang="en-US" sz="1800" dirty="0"/>
              <a:t>with relevance and purpose</a:t>
            </a:r>
            <a:r>
              <a:rPr lang="en-US" altLang="en-US" sz="1800" dirty="0" smtClean="0"/>
              <a:t>”.</a:t>
            </a:r>
            <a:endParaRPr lang="en-US" altLang="en-US" sz="1800" dirty="0"/>
          </a:p>
        </p:txBody>
      </p:sp>
      <p:pic>
        <p:nvPicPr>
          <p:cNvPr id="2" name="Picture 1">
            <a:extLst>
              <a:ext uri="{FF2B5EF4-FFF2-40B4-BE49-F238E27FC236}">
                <a16:creationId xmlns="" xmlns:a16="http://schemas.microsoft.com/office/drawing/2014/main" id="{1CFEFA8C-CB5B-4781-A21C-519B8B1FB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err="1">
                <a:solidFill>
                  <a:schemeClr val="tx1"/>
                </a:solidFill>
              </a:rPr>
              <a:t>Computer_Engineering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926101101"/>
      </p:ext>
    </p:extLst>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a:extLst>
              <a:ext uri="{FF2B5EF4-FFF2-40B4-BE49-F238E27FC236}">
                <a16:creationId xmlns="" xmlns:a16="http://schemas.microsoft.com/office/drawing/2014/main" id="{270C032F-D173-4001-8A36-1500D6DA5A8C}"/>
              </a:ext>
            </a:extLst>
          </p:cNvPr>
          <p:cNvSpPr txBox="1">
            <a:spLocks noChangeArrowheads="1"/>
          </p:cNvSpPr>
          <p:nvPr/>
        </p:nvSpPr>
        <p:spPr bwMode="auto">
          <a:xfrm>
            <a:off x="1007918" y="171450"/>
            <a:ext cx="7315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a:lnSpc>
                <a:spcPct val="80000"/>
              </a:lnSpc>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9pPr>
          </a:lstStyle>
          <a:p>
            <a:pPr eaLnBrk="1" hangingPunct="1">
              <a:lnSpc>
                <a:spcPct val="100000"/>
              </a:lnSpc>
              <a:spcBef>
                <a:spcPct val="0"/>
              </a:spcBef>
              <a:buClrTx/>
              <a:buFontTx/>
              <a:buNone/>
            </a:pPr>
            <a:r>
              <a:rPr lang="en-US" altLang="en-US" sz="2700" dirty="0" smtClean="0">
                <a:solidFill>
                  <a:srgbClr val="FF0000"/>
                </a:solidFill>
                <a:cs typeface="Times New Roman" panose="02020603050405020304" pitchFamily="18" charset="0"/>
              </a:rPr>
              <a:t>What is Knowledge?</a:t>
            </a:r>
            <a:endParaRPr lang="en-US" altLang="en-US" sz="2700" dirty="0">
              <a:solidFill>
                <a:srgbClr val="FF0000"/>
              </a:solidFill>
              <a:cs typeface="Times New Roman" panose="02020603050405020304" pitchFamily="18" charset="0"/>
            </a:endParaRPr>
          </a:p>
        </p:txBody>
      </p:sp>
      <p:sp>
        <p:nvSpPr>
          <p:cNvPr id="12291" name="Text Box 2">
            <a:extLst>
              <a:ext uri="{FF2B5EF4-FFF2-40B4-BE49-F238E27FC236}">
                <a16:creationId xmlns="" xmlns:a16="http://schemas.microsoft.com/office/drawing/2014/main" id="{13CB0F3E-0726-46BC-8F5F-6C7467024927}"/>
              </a:ext>
            </a:extLst>
          </p:cNvPr>
          <p:cNvSpPr txBox="1">
            <a:spLocks noChangeArrowheads="1"/>
          </p:cNvSpPr>
          <p:nvPr/>
        </p:nvSpPr>
        <p:spPr bwMode="auto">
          <a:xfrm>
            <a:off x="362311" y="1143000"/>
            <a:ext cx="8397225"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lvl1pPr marL="336550" indent="-336550">
              <a:lnSpc>
                <a:spcPct val="80000"/>
              </a:lnSpc>
              <a:spcBef>
                <a:spcPts val="7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9pPr>
          </a:lstStyle>
          <a:p>
            <a:pPr>
              <a:lnSpc>
                <a:spcPct val="90000"/>
              </a:lnSpc>
              <a:buClr>
                <a:srgbClr val="3333CC"/>
              </a:buClr>
            </a:pPr>
            <a:r>
              <a:rPr lang="en-US" sz="1800" b="0" dirty="0">
                <a:cs typeface="Times New Roman" panose="02020603050405020304" pitchFamily="18" charset="0"/>
              </a:rPr>
              <a:t>Knowledge is a combination of information, experience, and insight that helps the individual or the </a:t>
            </a:r>
            <a:r>
              <a:rPr lang="en-US" sz="1800" b="0" dirty="0" smtClean="0">
                <a:cs typeface="Times New Roman" panose="02020603050405020304" pitchFamily="18" charset="0"/>
              </a:rPr>
              <a:t>organization.</a:t>
            </a:r>
          </a:p>
          <a:p>
            <a:pPr>
              <a:lnSpc>
                <a:spcPct val="90000"/>
              </a:lnSpc>
              <a:buClr>
                <a:srgbClr val="3333CC"/>
              </a:buClr>
            </a:pPr>
            <a:endParaRPr lang="en-US" sz="1800" b="0" dirty="0" smtClean="0">
              <a:cs typeface="Times New Roman" panose="02020603050405020304" pitchFamily="18" charset="0"/>
            </a:endParaRPr>
          </a:p>
          <a:p>
            <a:pPr>
              <a:lnSpc>
                <a:spcPct val="90000"/>
              </a:lnSpc>
              <a:buClr>
                <a:srgbClr val="3333CC"/>
              </a:buClr>
            </a:pPr>
            <a:r>
              <a:rPr lang="en-US" sz="1800" b="0" dirty="0" smtClean="0">
                <a:cs typeface="Times New Roman" panose="02020603050405020304" pitchFamily="18" charset="0"/>
              </a:rPr>
              <a:t>It </a:t>
            </a:r>
            <a:r>
              <a:rPr lang="en-US" sz="1800" b="0" dirty="0">
                <a:cs typeface="Times New Roman" panose="02020603050405020304" pitchFamily="18" charset="0"/>
              </a:rPr>
              <a:t>is linked to doing and implies know-how and understanding. Knowledge is possessed by each individual and is an outcome of his or her experience</a:t>
            </a:r>
            <a:r>
              <a:rPr lang="en-US" sz="1800" b="0" dirty="0" smtClean="0">
                <a:cs typeface="Times New Roman" panose="02020603050405020304" pitchFamily="18" charset="0"/>
              </a:rPr>
              <a:t>.</a:t>
            </a:r>
          </a:p>
          <a:p>
            <a:pPr>
              <a:lnSpc>
                <a:spcPct val="90000"/>
              </a:lnSpc>
              <a:buClr>
                <a:srgbClr val="3333CC"/>
              </a:buClr>
            </a:pPr>
            <a:r>
              <a:rPr lang="en-US" sz="1800" b="0" dirty="0" smtClean="0">
                <a:cs typeface="Times New Roman" panose="02020603050405020304" pitchFamily="18" charset="0"/>
              </a:rPr>
              <a:t>It </a:t>
            </a:r>
            <a:r>
              <a:rPr lang="en-US" sz="1800" b="0" dirty="0">
                <a:cs typeface="Times New Roman" panose="02020603050405020304" pitchFamily="18" charset="0"/>
              </a:rPr>
              <a:t>also covers the norms to evaluates new inputs from his </a:t>
            </a:r>
            <a:r>
              <a:rPr lang="en-US" sz="1800" b="0" dirty="0" smtClean="0">
                <a:cs typeface="Times New Roman" panose="02020603050405020304" pitchFamily="18" charset="0"/>
              </a:rPr>
              <a:t>surroundings.</a:t>
            </a:r>
          </a:p>
          <a:p>
            <a:pPr>
              <a:lnSpc>
                <a:spcPct val="90000"/>
              </a:lnSpc>
              <a:buClr>
                <a:srgbClr val="3333CC"/>
              </a:buClr>
            </a:pPr>
            <a:endParaRPr lang="en-US" sz="1800" b="0" dirty="0" smtClean="0">
              <a:cs typeface="Times New Roman" panose="02020603050405020304" pitchFamily="18" charset="0"/>
            </a:endParaRPr>
          </a:p>
          <a:p>
            <a:pPr>
              <a:lnSpc>
                <a:spcPct val="90000"/>
              </a:lnSpc>
              <a:buClr>
                <a:srgbClr val="3333CC"/>
              </a:buClr>
            </a:pPr>
            <a:r>
              <a:rPr lang="en-US" sz="1800" b="0" dirty="0" smtClean="0">
                <a:cs typeface="Times New Roman" panose="02020603050405020304" pitchFamily="18" charset="0"/>
              </a:rPr>
              <a:t>Knowledge </a:t>
            </a:r>
            <a:r>
              <a:rPr lang="en-US" sz="1800" b="0" dirty="0">
                <a:cs typeface="Times New Roman" panose="02020603050405020304" pitchFamily="18" charset="0"/>
              </a:rPr>
              <a:t>is a mix of related information, experiences, rules, and </a:t>
            </a:r>
            <a:r>
              <a:rPr lang="en-US" sz="1800" b="0" dirty="0" smtClean="0">
                <a:cs typeface="Times New Roman" panose="02020603050405020304" pitchFamily="18" charset="0"/>
              </a:rPr>
              <a:t>values.</a:t>
            </a:r>
          </a:p>
          <a:p>
            <a:pPr>
              <a:lnSpc>
                <a:spcPct val="90000"/>
              </a:lnSpc>
              <a:buClr>
                <a:srgbClr val="3333CC"/>
              </a:buClr>
            </a:pPr>
            <a:endParaRPr lang="en-US" sz="1800" b="0" dirty="0">
              <a:cs typeface="Times New Roman" panose="02020603050405020304" pitchFamily="18" charset="0"/>
            </a:endParaRPr>
          </a:p>
          <a:p>
            <a:pPr>
              <a:lnSpc>
                <a:spcPct val="90000"/>
              </a:lnSpc>
              <a:buClr>
                <a:srgbClr val="3333CC"/>
              </a:buClr>
            </a:pPr>
            <a:r>
              <a:rPr lang="en-US" sz="1800" b="0" dirty="0" smtClean="0">
                <a:cs typeface="Times New Roman" panose="02020603050405020304" pitchFamily="18" charset="0"/>
              </a:rPr>
              <a:t>Richer</a:t>
            </a:r>
            <a:r>
              <a:rPr lang="en-US" sz="1800" b="0" dirty="0">
                <a:cs typeface="Times New Roman" panose="02020603050405020304" pitchFamily="18" charset="0"/>
              </a:rPr>
              <a:t>, deeper, and more valuable.</a:t>
            </a:r>
          </a:p>
          <a:p>
            <a:pPr>
              <a:lnSpc>
                <a:spcPct val="90000"/>
              </a:lnSpc>
              <a:buClr>
                <a:srgbClr val="3333CC"/>
              </a:buClr>
            </a:pPr>
            <a:endParaRPr lang="en-US" altLang="en-US" sz="1800" b="0" dirty="0">
              <a:cs typeface="Times New Roman" panose="02020603050405020304" pitchFamily="18" charset="0"/>
            </a:endParaRPr>
          </a:p>
        </p:txBody>
      </p:sp>
      <p:pic>
        <p:nvPicPr>
          <p:cNvPr id="2" name="Picture 1">
            <a:extLst>
              <a:ext uri="{FF2B5EF4-FFF2-40B4-BE49-F238E27FC236}">
                <a16:creationId xmlns="" xmlns:a16="http://schemas.microsoft.com/office/drawing/2014/main" id="{1CFEFA8C-CB5B-4781-A21C-519B8B1FB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err="1">
                <a:solidFill>
                  <a:schemeClr val="tx1"/>
                </a:solidFill>
              </a:rPr>
              <a:t>Computer_Engineering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2403727267"/>
      </p:ext>
    </p:extLst>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a:extLst>
              <a:ext uri="{FF2B5EF4-FFF2-40B4-BE49-F238E27FC236}">
                <a16:creationId xmlns="" xmlns:a16="http://schemas.microsoft.com/office/drawing/2014/main" id="{10E3134F-652D-40C6-A2D0-48A9220568D0}"/>
              </a:ext>
            </a:extLst>
          </p:cNvPr>
          <p:cNvSpPr txBox="1">
            <a:spLocks noChangeArrowheads="1"/>
          </p:cNvSpPr>
          <p:nvPr/>
        </p:nvSpPr>
        <p:spPr bwMode="auto">
          <a:xfrm>
            <a:off x="1485900" y="0"/>
            <a:ext cx="61722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a:lnSpc>
                <a:spcPct val="80000"/>
              </a:lnSpc>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9pPr>
          </a:lstStyle>
          <a:p>
            <a:pPr algn="ctr" eaLnBrk="1" hangingPunct="1">
              <a:lnSpc>
                <a:spcPct val="100000"/>
              </a:lnSpc>
              <a:spcBef>
                <a:spcPct val="0"/>
              </a:spcBef>
              <a:buClrTx/>
              <a:buFontTx/>
              <a:buNone/>
            </a:pPr>
            <a:r>
              <a:rPr lang="en-US" altLang="en-US" sz="2700">
                <a:solidFill>
                  <a:srgbClr val="333399"/>
                </a:solidFill>
                <a:latin typeface="Tahoma" panose="020B0604030504040204" pitchFamily="34" charset="0"/>
              </a:rPr>
              <a:t>Tacit vs. Explicit Knowledge</a:t>
            </a:r>
          </a:p>
        </p:txBody>
      </p:sp>
      <p:sp>
        <p:nvSpPr>
          <p:cNvPr id="20483" name="Text Box 2">
            <a:extLst>
              <a:ext uri="{FF2B5EF4-FFF2-40B4-BE49-F238E27FC236}">
                <a16:creationId xmlns="" xmlns:a16="http://schemas.microsoft.com/office/drawing/2014/main" id="{CC059DFE-D690-474C-823F-DEB933E857BB}"/>
              </a:ext>
            </a:extLst>
          </p:cNvPr>
          <p:cNvSpPr txBox="1">
            <a:spLocks noChangeArrowheads="1"/>
          </p:cNvSpPr>
          <p:nvPr/>
        </p:nvSpPr>
        <p:spPr bwMode="auto">
          <a:xfrm>
            <a:off x="1485900" y="1006078"/>
            <a:ext cx="6172200" cy="37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lvl1pPr marL="336550" indent="-336550">
              <a:lnSpc>
                <a:spcPct val="80000"/>
              </a:lnSpc>
              <a:spcBef>
                <a:spcPts val="7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400" b="1">
                <a:solidFill>
                  <a:srgbClr val="000000"/>
                </a:solidFill>
                <a:latin typeface="Times New Roman" panose="02020603050405020304" pitchFamily="18" charset="0"/>
                <a:cs typeface="WenQuanYi Zen Hei Sharp" charset="0"/>
              </a:defRPr>
            </a:lvl1pPr>
            <a:lvl2pPr marL="736600" indent="-279400">
              <a:lnSpc>
                <a:spcPct val="80000"/>
              </a:lnSpc>
              <a:spcBef>
                <a:spcPts val="6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000">
                <a:solidFill>
                  <a:srgbClr val="000000"/>
                </a:solidFill>
                <a:latin typeface="Tahoma" panose="020B0604030504040204" pitchFamily="34" charset="0"/>
                <a:cs typeface="WenQuanYi Zen Hei Sharp" charset="0"/>
              </a:defRPr>
            </a:lvl9pPr>
          </a:lstStyle>
          <a:p>
            <a:pPr eaLnBrk="1" hangingPunct="1">
              <a:buClr>
                <a:srgbClr val="3333CC"/>
              </a:buClr>
              <a:buFont typeface="Wingdings" panose="05000000000000000000" pitchFamily="2" charset="2"/>
              <a:buChar char=""/>
            </a:pPr>
            <a:r>
              <a:rPr lang="en-US" altLang="en-US" sz="1800"/>
              <a:t>Tacit knowledge is personal, context-specific and hard to formalize and communicate</a:t>
            </a:r>
          </a:p>
          <a:p>
            <a:pPr lvl="1" eaLnBrk="1" hangingPunct="1">
              <a:buClr>
                <a:srgbClr val="FF0000"/>
              </a:buClr>
              <a:buFont typeface="Wingdings" panose="05000000000000000000" pitchFamily="2" charset="2"/>
              <a:buChar char=""/>
            </a:pPr>
            <a:r>
              <a:rPr lang="en-US" altLang="en-US" sz="1425"/>
              <a:t>A [knowledge] developed and internalized by the knower over a long period of time . . .</a:t>
            </a:r>
            <a:r>
              <a:rPr lang="en-US" altLang="en-US" sz="1425" b="1"/>
              <a:t>’</a:t>
            </a:r>
          </a:p>
          <a:p>
            <a:pPr eaLnBrk="1" hangingPunct="1">
              <a:buClr>
                <a:srgbClr val="3333CC"/>
              </a:buClr>
              <a:buFont typeface="Wingdings" panose="05000000000000000000" pitchFamily="2" charset="2"/>
              <a:buChar char=""/>
            </a:pPr>
            <a:r>
              <a:rPr lang="en-US" altLang="en-US" sz="1800"/>
              <a:t>Explicit knowledge can be easily collected, organized and transferred through digital means.</a:t>
            </a:r>
          </a:p>
          <a:p>
            <a:pPr lvl="1" eaLnBrk="1" hangingPunct="1">
              <a:buClr>
                <a:srgbClr val="FF0000"/>
              </a:buClr>
              <a:buFont typeface="Wingdings" panose="05000000000000000000" pitchFamily="2" charset="2"/>
              <a:buChar char=""/>
            </a:pPr>
            <a:r>
              <a:rPr lang="en-US" altLang="en-US" sz="1425"/>
              <a:t>A theory of the world, conceived of as a set of all of the conceptual entities describing classes of objects, relationships, processes, and behavioral norms. </a:t>
            </a:r>
          </a:p>
        </p:txBody>
      </p:sp>
      <p:pic>
        <p:nvPicPr>
          <p:cNvPr id="2" name="Picture 1">
            <a:extLst>
              <a:ext uri="{FF2B5EF4-FFF2-40B4-BE49-F238E27FC236}">
                <a16:creationId xmlns="" xmlns:a16="http://schemas.microsoft.com/office/drawing/2014/main" id="{E8060C6E-EFA9-4A5B-AC81-9D20409ED3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err="1">
                <a:solidFill>
                  <a:schemeClr val="tx1"/>
                </a:solidFill>
              </a:rPr>
              <a:t>Computer_Engineering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676455639"/>
      </p:ext>
    </p:extLst>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7" name="Group 1">
            <a:extLst>
              <a:ext uri="{FF2B5EF4-FFF2-40B4-BE49-F238E27FC236}">
                <a16:creationId xmlns="" xmlns:a16="http://schemas.microsoft.com/office/drawing/2014/main" id="{6E8E8206-EFDB-45ED-8F5A-B07480E9D7BF}"/>
              </a:ext>
            </a:extLst>
          </p:cNvPr>
          <p:cNvGraphicFramePr>
            <a:graphicFrameLocks noGrp="1"/>
          </p:cNvGraphicFramePr>
          <p:nvPr/>
        </p:nvGraphicFramePr>
        <p:xfrm>
          <a:off x="1543051" y="1028700"/>
          <a:ext cx="2861072" cy="2971800"/>
        </p:xfrm>
        <a:graphic>
          <a:graphicData uri="http://schemas.openxmlformats.org/drawingml/2006/table">
            <a:tbl>
              <a:tblPr/>
              <a:tblGrid>
                <a:gridCol w="2861072">
                  <a:extLst>
                    <a:ext uri="{9D8B030D-6E8A-4147-A177-3AD203B41FA5}">
                      <a16:colId xmlns="" xmlns:a16="http://schemas.microsoft.com/office/drawing/2014/main" val="20000"/>
                    </a:ext>
                  </a:extLst>
                </a:gridCol>
              </a:tblGrid>
              <a:tr h="2971800">
                <a:tc>
                  <a:txBody>
                    <a:bodyPr/>
                    <a:lstStyle/>
                    <a:p>
                      <a:pPr marL="0" marR="0" lvl="0" indent="0" algn="l" defTabSz="457200" rtl="0" eaLnBrk="1" fontAlgn="base" latinLnBrk="0" hangingPunct="1">
                        <a:lnSpc>
                          <a:spcPct val="76000"/>
                        </a:lnSpc>
                        <a:spcBef>
                          <a:spcPts val="8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100" b="1" i="0" u="none" strike="noStrike" cap="none" normalizeH="0" baseline="0" dirty="0">
                          <a:ln>
                            <a:noFill/>
                          </a:ln>
                          <a:solidFill>
                            <a:srgbClr val="000000"/>
                          </a:solidFill>
                          <a:effectLst/>
                          <a:latin typeface="Arial" charset="0"/>
                          <a:ea typeface="WenQuanYi Zen Hei Sharp" charset="0"/>
                          <a:cs typeface="WenQuanYi Zen Hei Sharp" charset="0"/>
                        </a:rPr>
                        <a:t>Tacit Knowledge</a:t>
                      </a:r>
                      <a:r>
                        <a:rPr kumimoji="0" lang="en-US" sz="2400" b="0" i="0" u="none" strike="noStrike" cap="none" normalizeH="0" baseline="0" dirty="0">
                          <a:ln>
                            <a:noFill/>
                          </a:ln>
                          <a:solidFill>
                            <a:srgbClr val="000000"/>
                          </a:solidFill>
                          <a:effectLst/>
                          <a:latin typeface="Arial" charset="0"/>
                          <a:ea typeface="WenQuanYi Zen Hei Sharp" charset="0"/>
                          <a:cs typeface="WenQuanYi Zen Hei Sharp" charset="0"/>
                        </a:rPr>
                        <a:t> </a:t>
                      </a:r>
                    </a:p>
                    <a:p>
                      <a:pPr marL="0" marR="0" lvl="0" indent="0" algn="l" defTabSz="457200" rtl="0" eaLnBrk="1" fontAlgn="base" latinLnBrk="0" hangingPunct="1">
                        <a:lnSpc>
                          <a:spcPct val="76000"/>
                        </a:lnSpc>
                        <a:spcBef>
                          <a:spcPts val="500"/>
                        </a:spcBef>
                        <a:spcAft>
                          <a:spcPct val="0"/>
                        </a:spcAft>
                        <a:buClr>
                          <a:srgbClr val="000000"/>
                        </a:buClr>
                        <a:buSzPct val="100000"/>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dirty="0">
                          <a:ln>
                            <a:noFill/>
                          </a:ln>
                          <a:solidFill>
                            <a:srgbClr val="000000"/>
                          </a:solidFill>
                          <a:effectLst/>
                          <a:latin typeface="Arial" charset="0"/>
                          <a:ea typeface="WenQuanYi Zen Hei Sharp" charset="0"/>
                          <a:cs typeface="WenQuanYi Zen Hei Sharp" charset="0"/>
                        </a:rPr>
                        <a:t>Knowing how to identify the key issues necessary to solve a problem</a:t>
                      </a:r>
                    </a:p>
                    <a:p>
                      <a:pPr marL="0" marR="0" lvl="0" indent="0" algn="l" defTabSz="457200" rtl="0" eaLnBrk="1" fontAlgn="base" latinLnBrk="0" hangingPunct="1">
                        <a:lnSpc>
                          <a:spcPct val="76000"/>
                        </a:lnSpc>
                        <a:spcBef>
                          <a:spcPts val="500"/>
                        </a:spcBef>
                        <a:spcAft>
                          <a:spcPct val="0"/>
                        </a:spcAft>
                        <a:buClr>
                          <a:srgbClr val="000000"/>
                        </a:buClr>
                        <a:buSzPct val="100000"/>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dirty="0">
                          <a:ln>
                            <a:noFill/>
                          </a:ln>
                          <a:solidFill>
                            <a:srgbClr val="000000"/>
                          </a:solidFill>
                          <a:effectLst/>
                          <a:latin typeface="Arial" charset="0"/>
                          <a:ea typeface="WenQuanYi Zen Hei Sharp" charset="0"/>
                          <a:cs typeface="WenQuanYi Zen Hei Sharp" charset="0"/>
                        </a:rPr>
                        <a:t>Applying similar experiences from past situations</a:t>
                      </a:r>
                    </a:p>
                    <a:p>
                      <a:pPr marL="0" marR="0" lvl="0" indent="0" algn="l" defTabSz="457200" rtl="0" eaLnBrk="1" fontAlgn="base" latinLnBrk="0" hangingPunct="1">
                        <a:lnSpc>
                          <a:spcPct val="76000"/>
                        </a:lnSpc>
                        <a:spcBef>
                          <a:spcPts val="500"/>
                        </a:spcBef>
                        <a:spcAft>
                          <a:spcPct val="0"/>
                        </a:spcAft>
                        <a:buClr>
                          <a:srgbClr val="000000"/>
                        </a:buClr>
                        <a:buSzPct val="100000"/>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dirty="0">
                          <a:ln>
                            <a:noFill/>
                          </a:ln>
                          <a:solidFill>
                            <a:srgbClr val="000000"/>
                          </a:solidFill>
                          <a:effectLst/>
                          <a:latin typeface="Arial" charset="0"/>
                          <a:ea typeface="WenQuanYi Zen Hei Sharp" charset="0"/>
                          <a:cs typeface="WenQuanYi Zen Hei Sharp" charset="0"/>
                        </a:rPr>
                        <a:t>Estimating work required based on perception &amp; experience</a:t>
                      </a:r>
                    </a:p>
                    <a:p>
                      <a:pPr marL="0" marR="0" lvl="0" indent="0" algn="l" defTabSz="457200" rtl="0" eaLnBrk="1" fontAlgn="base" latinLnBrk="0" hangingPunct="1">
                        <a:lnSpc>
                          <a:spcPct val="76000"/>
                        </a:lnSpc>
                        <a:spcBef>
                          <a:spcPts val="500"/>
                        </a:spcBef>
                        <a:spcAft>
                          <a:spcPct val="0"/>
                        </a:spcAft>
                        <a:buClr>
                          <a:srgbClr val="000000"/>
                        </a:buClr>
                        <a:buSzPct val="100000"/>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dirty="0">
                          <a:ln>
                            <a:noFill/>
                          </a:ln>
                          <a:solidFill>
                            <a:srgbClr val="000000"/>
                          </a:solidFill>
                          <a:effectLst/>
                          <a:latin typeface="Arial" charset="0"/>
                          <a:ea typeface="WenQuanYi Zen Hei Sharp" charset="0"/>
                          <a:cs typeface="WenQuanYi Zen Hei Sharp" charset="0"/>
                        </a:rPr>
                        <a:t>Deciding on an appropriate course of action</a:t>
                      </a:r>
                    </a:p>
                  </a:txBody>
                  <a:tcPr marL="67500" marR="67500" marT="201744" marB="351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4343" name="Group 7">
            <a:extLst>
              <a:ext uri="{FF2B5EF4-FFF2-40B4-BE49-F238E27FC236}">
                <a16:creationId xmlns="" xmlns:a16="http://schemas.microsoft.com/office/drawing/2014/main" id="{0923BB46-CF24-489F-82BF-AE0DB241C444}"/>
              </a:ext>
            </a:extLst>
          </p:cNvPr>
          <p:cNvGraphicFramePr>
            <a:graphicFrameLocks noGrp="1"/>
          </p:cNvGraphicFramePr>
          <p:nvPr/>
        </p:nvGraphicFramePr>
        <p:xfrm>
          <a:off x="4629151" y="1028700"/>
          <a:ext cx="2975372" cy="2971800"/>
        </p:xfrm>
        <a:graphic>
          <a:graphicData uri="http://schemas.openxmlformats.org/drawingml/2006/table">
            <a:tbl>
              <a:tblPr/>
              <a:tblGrid>
                <a:gridCol w="2975372">
                  <a:extLst>
                    <a:ext uri="{9D8B030D-6E8A-4147-A177-3AD203B41FA5}">
                      <a16:colId xmlns="" xmlns:a16="http://schemas.microsoft.com/office/drawing/2014/main" val="20000"/>
                    </a:ext>
                  </a:extLst>
                </a:gridCol>
              </a:tblGrid>
              <a:tr h="2971800">
                <a:tc>
                  <a:txBody>
                    <a:bodyPr/>
                    <a:lstStyle/>
                    <a:p>
                      <a:pPr marL="0" marR="0" lvl="0" indent="0" algn="l" defTabSz="457200" rtl="0" eaLnBrk="1" fontAlgn="base" latinLnBrk="0" hangingPunct="1">
                        <a:lnSpc>
                          <a:spcPct val="76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1" i="0" u="none" strike="noStrike" cap="none" normalizeH="0" baseline="0">
                          <a:ln>
                            <a:noFill/>
                          </a:ln>
                          <a:solidFill>
                            <a:srgbClr val="000000"/>
                          </a:solidFill>
                          <a:effectLst/>
                          <a:latin typeface="Arial" charset="0"/>
                          <a:ea typeface="WenQuanYi Zen Hei Sharp" charset="0"/>
                          <a:cs typeface="WenQuanYi Zen Hei Sharp" charset="0"/>
                        </a:rPr>
                        <a:t>Explicit Knowledge</a:t>
                      </a:r>
                    </a:p>
                    <a:p>
                      <a:pPr marL="0" marR="0" lvl="0" indent="0" algn="l" defTabSz="457200" rtl="0" eaLnBrk="1" fontAlgn="base" latinLnBrk="0" hangingPunct="1">
                        <a:lnSpc>
                          <a:spcPct val="76000"/>
                        </a:lnSpc>
                        <a:spcBef>
                          <a:spcPts val="500"/>
                        </a:spcBef>
                        <a:spcAft>
                          <a:spcPct val="0"/>
                        </a:spcAft>
                        <a:buClr>
                          <a:srgbClr val="000000"/>
                        </a:buClr>
                        <a:buSzPct val="100000"/>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a:ln>
                            <a:noFill/>
                          </a:ln>
                          <a:solidFill>
                            <a:srgbClr val="000000"/>
                          </a:solidFill>
                          <a:effectLst/>
                          <a:latin typeface="Arial" charset="0"/>
                          <a:ea typeface="WenQuanYi Zen Hei Sharp" charset="0"/>
                          <a:cs typeface="WenQuanYi Zen Hei Sharp" charset="0"/>
                        </a:rPr>
                        <a:t>Procedures listed in a manual</a:t>
                      </a:r>
                    </a:p>
                    <a:p>
                      <a:pPr marL="0" marR="0" lvl="0" indent="0" algn="l" defTabSz="457200" rtl="0" eaLnBrk="1" fontAlgn="base" latinLnBrk="0" hangingPunct="1">
                        <a:lnSpc>
                          <a:spcPct val="76000"/>
                        </a:lnSpc>
                        <a:spcBef>
                          <a:spcPts val="500"/>
                        </a:spcBef>
                        <a:spcAft>
                          <a:spcPct val="0"/>
                        </a:spcAft>
                        <a:buClr>
                          <a:srgbClr val="000000"/>
                        </a:buClr>
                        <a:buSzPct val="100000"/>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a:ln>
                            <a:noFill/>
                          </a:ln>
                          <a:solidFill>
                            <a:srgbClr val="000000"/>
                          </a:solidFill>
                          <a:effectLst/>
                          <a:latin typeface="Arial" charset="0"/>
                          <a:ea typeface="WenQuanYi Zen Hei Sharp" charset="0"/>
                          <a:cs typeface="WenQuanYi Zen Hei Sharp" charset="0"/>
                        </a:rPr>
                        <a:t>Books and articles</a:t>
                      </a:r>
                    </a:p>
                    <a:p>
                      <a:pPr marL="0" marR="0" lvl="0" indent="0" algn="l" defTabSz="457200" rtl="0" eaLnBrk="1" fontAlgn="base" latinLnBrk="0" hangingPunct="1">
                        <a:lnSpc>
                          <a:spcPct val="76000"/>
                        </a:lnSpc>
                        <a:spcBef>
                          <a:spcPts val="500"/>
                        </a:spcBef>
                        <a:spcAft>
                          <a:spcPct val="0"/>
                        </a:spcAft>
                        <a:buClr>
                          <a:srgbClr val="000000"/>
                        </a:buClr>
                        <a:buSzPct val="100000"/>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a:ln>
                            <a:noFill/>
                          </a:ln>
                          <a:solidFill>
                            <a:srgbClr val="000000"/>
                          </a:solidFill>
                          <a:effectLst/>
                          <a:latin typeface="Arial" charset="0"/>
                          <a:ea typeface="WenQuanYi Zen Hei Sharp" charset="0"/>
                          <a:cs typeface="WenQuanYi Zen Hei Sharp" charset="0"/>
                        </a:rPr>
                        <a:t>News reports and financial statements</a:t>
                      </a:r>
                    </a:p>
                    <a:p>
                      <a:pPr marL="0" marR="0" lvl="0" indent="0" algn="l" defTabSz="457200" rtl="0" eaLnBrk="1" fontAlgn="base" latinLnBrk="0" hangingPunct="1">
                        <a:lnSpc>
                          <a:spcPct val="76000"/>
                        </a:lnSpc>
                        <a:spcBef>
                          <a:spcPts val="500"/>
                        </a:spcBef>
                        <a:spcAft>
                          <a:spcPct val="0"/>
                        </a:spcAft>
                        <a:buClr>
                          <a:srgbClr val="000000"/>
                        </a:buClr>
                        <a:buSzPct val="100000"/>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a:ln>
                            <a:noFill/>
                          </a:ln>
                          <a:solidFill>
                            <a:srgbClr val="000000"/>
                          </a:solidFill>
                          <a:effectLst/>
                          <a:latin typeface="Arial" charset="0"/>
                          <a:ea typeface="WenQuanYi Zen Hei Sharp" charset="0"/>
                          <a:cs typeface="WenQuanYi Zen Hei Sharp" charset="0"/>
                        </a:rPr>
                        <a:t>Information left over from past projects</a:t>
                      </a:r>
                    </a:p>
                  </a:txBody>
                  <a:tcPr marL="67500" marR="67500" marT="154170" marB="351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pic>
        <p:nvPicPr>
          <p:cNvPr id="2" name="Picture 1">
            <a:extLst>
              <a:ext uri="{FF2B5EF4-FFF2-40B4-BE49-F238E27FC236}">
                <a16:creationId xmlns="" xmlns:a16="http://schemas.microsoft.com/office/drawing/2014/main" id="{53F8D07B-EB06-4B52-B638-8A12EDD590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err="1">
                <a:solidFill>
                  <a:schemeClr val="tx1"/>
                </a:solidFill>
              </a:rPr>
              <a:t>Computer_Engineering</a:t>
            </a:r>
            <a:r>
              <a:rPr lang="en-US" b="1" dirty="0">
                <a:solidFill>
                  <a:schemeClr val="tx1"/>
                </a:solidFill>
              </a:rPr>
              <a:t>, VIIT , Pune-48</a:t>
            </a:r>
            <a:endParaRPr lang="en-IN" b="1" dirty="0">
              <a:solidFill>
                <a:schemeClr val="tx1"/>
              </a:solidFill>
            </a:endParaRPr>
          </a:p>
        </p:txBody>
      </p:sp>
      <p:sp>
        <p:nvSpPr>
          <p:cNvPr id="7" name="Text Box 13">
            <a:extLst>
              <a:ext uri="{FF2B5EF4-FFF2-40B4-BE49-F238E27FC236}">
                <a16:creationId xmlns="" xmlns:a16="http://schemas.microsoft.com/office/drawing/2014/main" id="{8C16C063-F633-4CCA-8809-A46F4351CFD1}"/>
              </a:ext>
            </a:extLst>
          </p:cNvPr>
          <p:cNvSpPr txBox="1">
            <a:spLocks noChangeArrowheads="1"/>
          </p:cNvSpPr>
          <p:nvPr/>
        </p:nvSpPr>
        <p:spPr bwMode="auto">
          <a:xfrm>
            <a:off x="2696766" y="4443412"/>
            <a:ext cx="3756861" cy="301718"/>
          </a:xfrm>
          <a:prstGeom prst="rect">
            <a:avLst/>
          </a:prstGeom>
          <a:noFill/>
          <a:ln w="936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67500" tIns="35100" rIns="67500" bIns="35100">
            <a:spAutoFit/>
          </a:bodyPr>
          <a:lstStyle>
            <a:lvl1pPr>
              <a:lnSpc>
                <a:spcPct val="80000"/>
              </a:lnSpc>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000000"/>
                </a:solidFill>
                <a:latin typeface="Times New Roman" panose="02020603050405020304" pitchFamily="18" charset="0"/>
                <a:cs typeface="WenQuanYi Zen Hei Sharp" charset="0"/>
              </a:defRPr>
            </a:lvl1pPr>
            <a:lvl2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000000"/>
                </a:solidFill>
                <a:latin typeface="Tahoma" panose="020B0604030504040204" pitchFamily="34" charset="0"/>
                <a:cs typeface="WenQuanYi Zen Hei Sharp" charset="0"/>
              </a:defRPr>
            </a:lvl2pPr>
            <a:lvl3pPr>
              <a:lnSpc>
                <a:spcPct val="80000"/>
              </a:lnSpc>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3pPr>
            <a:lvl4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ahoma" panose="020B0604030504040204" pitchFamily="34" charset="0"/>
                <a:cs typeface="WenQuanYi Zen Hei Sharp" charset="0"/>
              </a:defRPr>
            </a:lvl4pPr>
            <a:lvl5pPr>
              <a:lnSpc>
                <a:spcPct val="80000"/>
              </a:lnSpc>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5pPr>
            <a:lvl6pPr marL="25146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6pPr>
            <a:lvl7pPr marL="29718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7pPr>
            <a:lvl8pPr marL="34290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8pPr>
            <a:lvl9pPr marL="3886200" indent="-228600" defTabSz="457200" eaLnBrk="0" fontAlgn="base" hangingPunct="0">
              <a:lnSpc>
                <a:spcPct val="80000"/>
              </a:lnSpc>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ahoma" panose="020B0604030504040204" pitchFamily="34" charset="0"/>
                <a:cs typeface="WenQuanYi Zen Hei Sharp" charset="0"/>
              </a:defRPr>
            </a:lvl9pPr>
          </a:lstStyle>
          <a:p>
            <a:pPr eaLnBrk="1" hangingPunct="1">
              <a:lnSpc>
                <a:spcPct val="100000"/>
              </a:lnSpc>
              <a:spcBef>
                <a:spcPct val="0"/>
              </a:spcBef>
              <a:buClrTx/>
              <a:buFontTx/>
              <a:buNone/>
            </a:pPr>
            <a:r>
              <a:rPr lang="en-US" altLang="en-US" sz="1500" b="0">
                <a:latin typeface="Tahoma" panose="020B0604030504040204" pitchFamily="34" charset="0"/>
              </a:rPr>
              <a:t>   Examples of explicit and tacit knowledge</a:t>
            </a:r>
          </a:p>
        </p:txBody>
      </p:sp>
    </p:spTree>
    <p:extLst>
      <p:ext uri="{BB962C8B-B14F-4D97-AF65-F5344CB8AC3E}">
        <p14:creationId xmlns:p14="http://schemas.microsoft.com/office/powerpoint/2010/main" val="1245559985"/>
      </p:ext>
    </p:extLst>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3364</TotalTime>
  <Words>2957</Words>
  <Application>Microsoft Office PowerPoint</Application>
  <PresentationFormat>On-screen Show (16:9)</PresentationFormat>
  <Paragraphs>479</Paragraphs>
  <Slides>45</Slides>
  <Notes>25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Unit I Business Intelligence Concepts  Business Intelligence and Data Analytics</vt:lpstr>
      <vt:lpstr>PowerPoint Presentation</vt:lpstr>
      <vt:lpstr> Unit I Business Intelligence Concepts </vt:lpstr>
      <vt:lpstr>What is Data?</vt:lpstr>
      <vt:lpstr>What is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Justify BI</vt:lpstr>
      <vt:lpstr>Justify BI It’s ALL about profitability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Text Books</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and Standard Practices for Engineers</dc:title>
  <dc:creator>Viit Viit</dc:creator>
  <cp:lastModifiedBy>DELL</cp:lastModifiedBy>
  <cp:revision>141</cp:revision>
  <dcterms:created xsi:type="dcterms:W3CDTF">2020-04-02T16:05:06Z</dcterms:created>
  <dcterms:modified xsi:type="dcterms:W3CDTF">2020-08-18T22:45:40Z</dcterms:modified>
</cp:coreProperties>
</file>