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6" r:id="rId4"/>
    <p:sldId id="270" r:id="rId5"/>
    <p:sldId id="271" r:id="rId6"/>
    <p:sldId id="269" r:id="rId7"/>
    <p:sldId id="267" r:id="rId8"/>
    <p:sldId id="272" r:id="rId9"/>
    <p:sldId id="274" r:id="rId10"/>
    <p:sldId id="268" r:id="rId11"/>
    <p:sldId id="26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34A523-5E8E-5B41-A7CC-A4F7C96EB10A}">
          <p14:sldIdLst>
            <p14:sldId id="256"/>
            <p14:sldId id="263"/>
            <p14:sldId id="266"/>
            <p14:sldId id="270"/>
            <p14:sldId id="271"/>
            <p14:sldId id="269"/>
            <p14:sldId id="267"/>
            <p14:sldId id="272"/>
            <p14:sldId id="274"/>
            <p14:sldId id="268"/>
            <p14:sldId id="26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ocation-based_game" TargetMode="External"/><Relationship Id="rId3" Type="http://schemas.openxmlformats.org/officeDocument/2006/relationships/hyperlink" Target="http://everybodywalk.org/documentary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NFC Pedometer &amp; Location Based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Nakayama Angelica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6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LBG for tourism and sightseeing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https://en.wikipedia.org/wiki/Location-</a:t>
            </a:r>
            <a:r>
              <a:rPr lang="en-US" dirty="0" smtClean="0">
                <a:hlinkClick r:id="rId2"/>
              </a:rPr>
              <a:t>based_game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everybodywalk.org</a:t>
            </a:r>
            <a:r>
              <a:rPr lang="en-US" dirty="0">
                <a:hlinkClick r:id="rId3"/>
              </a:rPr>
              <a:t>/documentary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1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and logging</a:t>
            </a:r>
            <a:endParaRPr lang="en-US" dirty="0"/>
          </a:p>
        </p:txBody>
      </p:sp>
      <p:pic>
        <p:nvPicPr>
          <p:cNvPr id="5" name="Picture Placeholder 4" descr="Screen Shot 2015-09-28 at 16.34.10.pn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" r="1449"/>
          <a:stretch/>
        </p:blipFill>
        <p:spPr>
          <a:xfrm rot="21416935">
            <a:off x="830937" y="1322811"/>
            <a:ext cx="2827834" cy="520297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Pantallas</a:t>
            </a:r>
            <a:r>
              <a:rPr lang="en-US" dirty="0" smtClean="0"/>
              <a:t> y video </a:t>
            </a:r>
            <a:r>
              <a:rPr lang="en-US" dirty="0"/>
              <a:t>y/o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6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&amp;Technology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</a:p>
          <a:p>
            <a:r>
              <a:rPr lang="en-US" dirty="0" err="1" smtClean="0"/>
              <a:t>Phonegap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&amp;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Moblile</a:t>
            </a:r>
            <a:endParaRPr lang="en-US" dirty="0" smtClean="0"/>
          </a:p>
          <a:p>
            <a:r>
              <a:rPr lang="en-US" dirty="0" err="1" smtClean="0"/>
              <a:t>Phonegap</a:t>
            </a:r>
            <a:r>
              <a:rPr lang="en-US" dirty="0" smtClean="0"/>
              <a:t> Build</a:t>
            </a:r>
          </a:p>
          <a:p>
            <a:r>
              <a:rPr lang="en-US" dirty="0" smtClean="0"/>
              <a:t>Google Maps </a:t>
            </a:r>
            <a:r>
              <a:rPr lang="en-US" dirty="0" err="1" smtClean="0"/>
              <a:t>appi</a:t>
            </a:r>
            <a:r>
              <a:rPr lang="en-US" dirty="0" smtClean="0"/>
              <a:t> for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3493741" cy="779465"/>
          </a:xfrm>
        </p:spPr>
        <p:txBody>
          <a:bodyPr/>
          <a:lstStyle/>
          <a:p>
            <a:r>
              <a:rPr lang="en-US" dirty="0" smtClean="0"/>
              <a:t>NFC Pedometer to integrate with Tekupeko project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2788" y="4444533"/>
            <a:ext cx="3494185" cy="723620"/>
          </a:xfrm>
        </p:spPr>
        <p:txBody>
          <a:bodyPr/>
          <a:lstStyle/>
          <a:p>
            <a:r>
              <a:rPr lang="en-US" dirty="0" smtClean="0"/>
              <a:t>NFC Pedometer</a:t>
            </a:r>
            <a:endParaRPr lang="en-US" dirty="0"/>
          </a:p>
        </p:txBody>
      </p:sp>
      <p:pic>
        <p:nvPicPr>
          <p:cNvPr id="6" name="Picture Placeholder 5" descr="oku.png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15040" r="3535"/>
          <a:stretch/>
        </p:blipFill>
        <p:spPr>
          <a:xfrm rot="153739">
            <a:off x="544080" y="696707"/>
            <a:ext cx="3590507" cy="3318574"/>
          </a:xfrm>
        </p:spPr>
      </p:pic>
      <p:pic>
        <p:nvPicPr>
          <p:cNvPr id="15" name="Picture Placeholder 14" descr="20150928_151301.jpg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" b="1057"/>
          <a:stretch>
            <a:fillRect/>
          </a:stretch>
        </p:blipFill>
        <p:spPr>
          <a:xfrm rot="5138992">
            <a:off x="4712475" y="997811"/>
            <a:ext cx="4329278" cy="3178754"/>
          </a:xfrm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5128124" y="4093881"/>
            <a:ext cx="3301501" cy="12797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Location Based Game</a:t>
            </a:r>
            <a:endParaRPr lang="en-US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5360860" y="5373620"/>
            <a:ext cx="3069907" cy="101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1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1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LBG for tourism and sightseeing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2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NFC Pedometer for Tekupeko walking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Tekupeko is a project for making people walk more using mobile technologies (smartphones).</a:t>
            </a:r>
          </a:p>
          <a:p>
            <a:r>
              <a:rPr lang="en-US" dirty="0" smtClean="0"/>
              <a:t>This project was developed in Multimedia Experience Laboratory (by Suzuki san and Wakao san) it was used last year </a:t>
            </a:r>
            <a:r>
              <a:rPr lang="en-US" dirty="0"/>
              <a:t>(and also this year</a:t>
            </a:r>
            <a:r>
              <a:rPr lang="en-US" dirty="0" smtClean="0"/>
              <a:t>) on a walking for health event. </a:t>
            </a:r>
          </a:p>
          <a:p>
            <a:r>
              <a:rPr lang="en-US" dirty="0" smtClean="0"/>
              <a:t>Android and iPhone app already developed and in phase of redesign and improvement.</a:t>
            </a:r>
          </a:p>
          <a:p>
            <a:r>
              <a:rPr lang="en-US" dirty="0" smtClean="0"/>
              <a:t>There is also a webpage where you can register and see your progress, make teams, etc.</a:t>
            </a:r>
          </a:p>
          <a:p>
            <a:endParaRPr lang="en-US" dirty="0"/>
          </a:p>
        </p:txBody>
      </p:sp>
      <p:pic>
        <p:nvPicPr>
          <p:cNvPr id="4" name="Picture 3" descr="tekupeko-p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34" y="406445"/>
            <a:ext cx="1905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4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and event promotion</a:t>
            </a:r>
            <a:endParaRPr lang="en-US" dirty="0"/>
          </a:p>
        </p:txBody>
      </p:sp>
      <p:pic>
        <p:nvPicPr>
          <p:cNvPr id="7" name="Picture 6" descr="Screen Shot 2015-09-28 at 17.10.4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r="9776"/>
          <a:stretch/>
        </p:blipFill>
        <p:spPr>
          <a:xfrm>
            <a:off x="4166796" y="2549785"/>
            <a:ext cx="4977203" cy="3582265"/>
          </a:xfrm>
          <a:prstGeom prst="rect">
            <a:avLst/>
          </a:prstGeom>
        </p:spPr>
      </p:pic>
      <p:pic>
        <p:nvPicPr>
          <p:cNvPr id="5" name="Picture Placeholder 4" descr="Screen Shot 2015-10-06 at 14.50.49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" b="2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367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what about people without smartphones?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Older people, kids, etc. How can they participate on this event????</a:t>
            </a:r>
            <a:endParaRPr lang="en-US" dirty="0"/>
          </a:p>
        </p:txBody>
      </p:sp>
      <p:pic>
        <p:nvPicPr>
          <p:cNvPr id="10" name="Picture Placeholder 6" descr="fun-things-to-do-without-smartphone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" r="3481"/>
          <a:stretch>
            <a:fillRect/>
          </a:stretch>
        </p:blipFill>
        <p:spPr>
          <a:xfrm rot="21068552">
            <a:off x="1508798" y="566513"/>
            <a:ext cx="3923711" cy="2804658"/>
          </a:xfrm>
        </p:spPr>
      </p:pic>
      <p:pic>
        <p:nvPicPr>
          <p:cNvPr id="8" name="Picture Placeholder 4" descr="OldManPhon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428"/>
          <a:stretch/>
        </p:blipFill>
        <p:spPr>
          <a:xfrm rot="21068552">
            <a:off x="281541" y="1126336"/>
            <a:ext cx="2159776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9413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r>
              <a:rPr lang="en-US" dirty="0"/>
              <a:t>:</a:t>
            </a:r>
            <a:r>
              <a:rPr lang="en-US" dirty="0" smtClean="0"/>
              <a:t> NFC Pedometer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using a NFC pedometer we can make this people to enter the event. </a:t>
            </a:r>
          </a:p>
          <a:p>
            <a:r>
              <a:rPr lang="en-US" dirty="0" smtClean="0"/>
              <a:t>No need to buy a expensive device and learn complicated things to use it.</a:t>
            </a:r>
          </a:p>
          <a:p>
            <a:r>
              <a:rPr lang="en-US" dirty="0"/>
              <a:t>Just carry the device on their pocket and go to registration point once a while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NFC technology we can transfer walking data from pedometer to the event website.</a:t>
            </a:r>
            <a:endParaRPr lang="en-US" dirty="0"/>
          </a:p>
        </p:txBody>
      </p:sp>
      <p:pic>
        <p:nvPicPr>
          <p:cNvPr id="6" name="Picture 5" descr="ok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39" y="2239545"/>
            <a:ext cx="3658650" cy="36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930" y="964028"/>
            <a:ext cx="7716838" cy="723620"/>
          </a:xfrm>
        </p:spPr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7" name="Picture Placeholder 6" descr="surface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720" b="-31720"/>
          <a:stretch>
            <a:fillRect/>
          </a:stretch>
        </p:blipFill>
        <p:spPr>
          <a:xfrm rot="153739">
            <a:off x="206677" y="3552038"/>
            <a:ext cx="4329113" cy="3178175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277842" y="5687496"/>
            <a:ext cx="2074547" cy="1066450"/>
          </a:xfrm>
        </p:spPr>
        <p:txBody>
          <a:bodyPr/>
          <a:lstStyle/>
          <a:p>
            <a:r>
              <a:rPr lang="en-US" dirty="0" smtClean="0"/>
              <a:t>PC</a:t>
            </a:r>
          </a:p>
          <a:p>
            <a:r>
              <a:rPr lang="en-US" dirty="0" smtClean="0"/>
              <a:t>Windows Surface Pro 3</a:t>
            </a:r>
            <a:endParaRPr lang="en-US" dirty="0"/>
          </a:p>
        </p:txBody>
      </p:sp>
      <p:pic>
        <p:nvPicPr>
          <p:cNvPr id="14" name="Picture Placeholder 4" descr="Sony_RC-S3801.jpg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7" r="22906"/>
          <a:stretch/>
        </p:blipFill>
        <p:spPr>
          <a:xfrm rot="21338992">
            <a:off x="6271806" y="3255378"/>
            <a:ext cx="2395538" cy="3340716"/>
          </a:xfrm>
        </p:spPr>
      </p:pic>
      <p:pic>
        <p:nvPicPr>
          <p:cNvPr id="16" name="Picture Placeholder 5" descr="Sony_RC-S38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4" r="24441"/>
          <a:stretch/>
        </p:blipFill>
        <p:spPr>
          <a:xfrm rot="153739">
            <a:off x="6289605" y="3570193"/>
            <a:ext cx="2268179" cy="3179763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</p:pic>
      <p:pic>
        <p:nvPicPr>
          <p:cNvPr id="11" name="Picture Placeholder 10" descr="Screen Shot 2015-10-06 at 12.50.04.png"/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2" t="10230" r="6642" b="6137"/>
          <a:stretch/>
        </p:blipFill>
        <p:spPr>
          <a:xfrm rot="21338992">
            <a:off x="2922038" y="2319638"/>
            <a:ext cx="3644501" cy="1881187"/>
          </a:xfrm>
        </p:spPr>
      </p:pic>
      <p:sp>
        <p:nvSpPr>
          <p:cNvPr id="17" name="Text Placeholder 2"/>
          <p:cNvSpPr txBox="1">
            <a:spLocks/>
          </p:cNvSpPr>
          <p:nvPr/>
        </p:nvSpPr>
        <p:spPr>
          <a:xfrm>
            <a:off x="6900519" y="2652514"/>
            <a:ext cx="2038898" cy="712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1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1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NFC reader</a:t>
            </a:r>
          </a:p>
          <a:p>
            <a:r>
              <a:rPr lang="en-US" dirty="0" smtClean="0"/>
              <a:t>Sony RC-S380</a:t>
            </a:r>
            <a:endParaRPr lang="en-US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1033221" y="1835509"/>
            <a:ext cx="2142406" cy="993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1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1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9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NFC Pedometer </a:t>
            </a:r>
          </a:p>
          <a:p>
            <a:r>
              <a:rPr lang="en-US" dirty="0" smtClean="0"/>
              <a:t>A&amp;D Medical UW-201NFC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&amp; Technology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Disenio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de </a:t>
            </a:r>
            <a:r>
              <a:rPr lang="en-US" dirty="0" err="1" smtClean="0"/>
              <a:t>sugiyama</a:t>
            </a:r>
            <a:r>
              <a:rPr lang="en-US" dirty="0" smtClean="0"/>
              <a:t> san</a:t>
            </a:r>
          </a:p>
          <a:p>
            <a:r>
              <a:rPr lang="en-US" dirty="0" err="1" smtClean="0"/>
              <a:t>Tecnologias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Python, </a:t>
            </a:r>
            <a:r>
              <a:rPr lang="en-US" dirty="0" err="1" smtClean="0"/>
              <a:t>PyNFCread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/>
              <a:t> </a:t>
            </a:r>
            <a:r>
              <a:rPr lang="en-US" dirty="0" smtClean="0"/>
              <a:t>NFC Type 3 Dynamic Tag (</a:t>
            </a:r>
            <a:r>
              <a:rPr lang="en-US" dirty="0" err="1" smtClean="0"/>
              <a:t>sony</a:t>
            </a:r>
            <a:r>
              <a:rPr lang="en-US" dirty="0" smtClean="0"/>
              <a:t> reader </a:t>
            </a:r>
            <a:r>
              <a:rPr lang="en-US" dirty="0" err="1" smtClean="0"/>
              <a:t>Felica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Implementacion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y </a:t>
            </a:r>
            <a:r>
              <a:rPr lang="en-US" dirty="0" err="1"/>
              <a:t>p</a:t>
            </a:r>
            <a:r>
              <a:rPr lang="en-US" dirty="0" err="1" smtClean="0"/>
              <a:t>roblemas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tuvieron</a:t>
            </a:r>
            <a:endParaRPr lang="en-US" dirty="0" smtClean="0"/>
          </a:p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 de </a:t>
            </a:r>
            <a:r>
              <a:rPr lang="en-US" dirty="0" err="1" smtClean="0"/>
              <a:t>sony</a:t>
            </a:r>
            <a:r>
              <a:rPr lang="en-US" dirty="0" smtClean="0"/>
              <a:t> y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disenio</a:t>
            </a:r>
            <a:endParaRPr lang="en-US" dirty="0" smtClean="0"/>
          </a:p>
          <a:p>
            <a:r>
              <a:rPr lang="en-US" dirty="0" err="1" smtClean="0"/>
              <a:t>Pantallas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7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871558" y="615351"/>
            <a:ext cx="1616646" cy="1507036"/>
            <a:chOff x="436598" y="1333520"/>
            <a:chExt cx="1919439" cy="1832355"/>
          </a:xfrm>
        </p:grpSpPr>
        <p:sp>
          <p:nvSpPr>
            <p:cNvPr id="6" name="Magnetic Disk 5"/>
            <p:cNvSpPr/>
            <p:nvPr/>
          </p:nvSpPr>
          <p:spPr>
            <a:xfrm>
              <a:off x="436598" y="1333520"/>
              <a:ext cx="1919439" cy="183235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Django</a:t>
              </a:r>
              <a:endParaRPr lang="en-US" dirty="0" smtClean="0"/>
            </a:p>
            <a:p>
              <a:pPr algn="ctr"/>
              <a:r>
                <a:rPr lang="en-US" dirty="0" smtClean="0"/>
                <a:t> </a:t>
              </a:r>
            </a:p>
            <a:p>
              <a:pPr algn="ctr"/>
              <a:r>
                <a:rPr lang="en-US" dirty="0" smtClean="0"/>
                <a:t>Tekupeko server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17" name="Picture 16" descr="tekupeko-p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88" y="2339748"/>
              <a:ext cx="584262" cy="529731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7400572" y="3771692"/>
            <a:ext cx="774571" cy="942918"/>
            <a:chOff x="5583619" y="3292861"/>
            <a:chExt cx="774571" cy="942918"/>
          </a:xfrm>
        </p:grpSpPr>
        <p:grpSp>
          <p:nvGrpSpPr>
            <p:cNvPr id="22" name="Group 21"/>
            <p:cNvGrpSpPr/>
            <p:nvPr/>
          </p:nvGrpSpPr>
          <p:grpSpPr>
            <a:xfrm>
              <a:off x="5680974" y="3557129"/>
              <a:ext cx="562260" cy="678650"/>
              <a:chOff x="2972348" y="3722880"/>
              <a:chExt cx="562260" cy="678650"/>
            </a:xfrm>
          </p:grpSpPr>
          <p:sp>
            <p:nvSpPr>
              <p:cNvPr id="7" name="Magnetic Disk 6"/>
              <p:cNvSpPr/>
              <p:nvPr/>
            </p:nvSpPr>
            <p:spPr>
              <a:xfrm>
                <a:off x="2972348" y="3722880"/>
                <a:ext cx="562260" cy="67865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6" name="Picture 15" descr="Moves_App_Large_Ico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595" y="4007993"/>
                <a:ext cx="381825" cy="381825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5583619" y="3292861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Moves 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01092" y="3384221"/>
            <a:ext cx="774571" cy="936852"/>
            <a:chOff x="4312620" y="2014950"/>
            <a:chExt cx="774571" cy="936852"/>
          </a:xfrm>
        </p:grpSpPr>
        <p:grpSp>
          <p:nvGrpSpPr>
            <p:cNvPr id="21" name="Group 20"/>
            <p:cNvGrpSpPr/>
            <p:nvPr/>
          </p:nvGrpSpPr>
          <p:grpSpPr>
            <a:xfrm>
              <a:off x="4411767" y="2292542"/>
              <a:ext cx="542872" cy="659260"/>
              <a:chOff x="4197564" y="2142595"/>
              <a:chExt cx="542872" cy="659260"/>
            </a:xfrm>
          </p:grpSpPr>
          <p:sp>
            <p:nvSpPr>
              <p:cNvPr id="8" name="Magnetic Disk 7"/>
              <p:cNvSpPr/>
              <p:nvPr/>
            </p:nvSpPr>
            <p:spPr>
              <a:xfrm>
                <a:off x="4197564" y="2142595"/>
                <a:ext cx="542872" cy="65926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 descr="3906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6706" y="2339748"/>
                <a:ext cx="462107" cy="462107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4312620" y="2014950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GIT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0" y="668019"/>
            <a:ext cx="3249046" cy="3249046"/>
            <a:chOff x="0" y="1167804"/>
            <a:chExt cx="3249046" cy="3249046"/>
          </a:xfrm>
        </p:grpSpPr>
        <p:pic>
          <p:nvPicPr>
            <p:cNvPr id="20" name="Picture 19" descr="oku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67804"/>
              <a:ext cx="3249046" cy="324904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07155" y="164561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Pedometer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5106" y="262217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Reader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1779" y="4824285"/>
            <a:ext cx="3384184" cy="1541504"/>
            <a:chOff x="271779" y="4824285"/>
            <a:chExt cx="3384184" cy="1541504"/>
          </a:xfrm>
        </p:grpSpPr>
        <p:pic>
          <p:nvPicPr>
            <p:cNvPr id="19" name="Picture 18" descr="surfac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55" y="4824285"/>
              <a:ext cx="3248808" cy="1459301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271779" y="599645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 app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861568" y="3977335"/>
            <a:ext cx="774956" cy="1312881"/>
            <a:chOff x="3268485" y="3557129"/>
            <a:chExt cx="774956" cy="1312881"/>
          </a:xfrm>
        </p:grpSpPr>
        <p:pic>
          <p:nvPicPr>
            <p:cNvPr id="27" name="Picture 26" descr="yml-118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485" y="3557129"/>
              <a:ext cx="774956" cy="77495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358638" y="434679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YAML </a:t>
              </a:r>
            </a:p>
            <a:p>
              <a:pPr algn="ctr"/>
              <a:r>
                <a:rPr lang="en-US" sz="1400" dirty="0" smtClean="0"/>
                <a:t>File</a:t>
              </a:r>
              <a:endParaRPr lang="en-US" sz="1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25982" y="4953056"/>
            <a:ext cx="1138443" cy="1887884"/>
            <a:chOff x="4728988" y="4180838"/>
            <a:chExt cx="1138443" cy="1887884"/>
          </a:xfrm>
        </p:grpSpPr>
        <p:grpSp>
          <p:nvGrpSpPr>
            <p:cNvPr id="24" name="Group 23"/>
            <p:cNvGrpSpPr/>
            <p:nvPr/>
          </p:nvGrpSpPr>
          <p:grpSpPr>
            <a:xfrm>
              <a:off x="4728988" y="4180838"/>
              <a:ext cx="951986" cy="1451291"/>
              <a:chOff x="2198806" y="4772898"/>
              <a:chExt cx="951986" cy="1451291"/>
            </a:xfrm>
          </p:grpSpPr>
          <p:pic>
            <p:nvPicPr>
              <p:cNvPr id="10" name="Picture 9" descr="iPhone.png"/>
              <p:cNvPicPr>
                <a:picLocks noChangeAspect="1"/>
              </p:cNvPicPr>
              <p:nvPr/>
            </p:nvPicPr>
            <p:blipFill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7918" y="5022010"/>
                <a:ext cx="702874" cy="1202179"/>
              </a:xfrm>
              <a:prstGeom prst="rect">
                <a:avLst/>
              </a:prstGeom>
            </p:spPr>
          </p:pic>
          <p:pic>
            <p:nvPicPr>
              <p:cNvPr id="12" name="Picture 11" descr="Moves_App_Large_Ico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806" y="4772898"/>
                <a:ext cx="498223" cy="498223"/>
              </a:xfrm>
              <a:prstGeom prst="rect">
                <a:avLst/>
              </a:prstGeom>
            </p:spPr>
          </p:pic>
        </p:grpSp>
        <p:sp>
          <p:nvSpPr>
            <p:cNvPr id="39" name="TextBox 38"/>
            <p:cNvSpPr txBox="1"/>
            <p:nvPr/>
          </p:nvSpPr>
          <p:spPr>
            <a:xfrm>
              <a:off x="4754576" y="5545502"/>
              <a:ext cx="1112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iOS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Moves app</a:t>
              </a:r>
              <a:endParaRPr lang="en-US" sz="1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928308" y="4882533"/>
            <a:ext cx="1112855" cy="1988124"/>
            <a:chOff x="5876651" y="4559028"/>
            <a:chExt cx="1112855" cy="2063728"/>
          </a:xfrm>
        </p:grpSpPr>
        <p:grpSp>
          <p:nvGrpSpPr>
            <p:cNvPr id="23" name="Group 22"/>
            <p:cNvGrpSpPr/>
            <p:nvPr/>
          </p:nvGrpSpPr>
          <p:grpSpPr>
            <a:xfrm>
              <a:off x="5934856" y="4559028"/>
              <a:ext cx="835905" cy="1608311"/>
              <a:chOff x="3621855" y="4615878"/>
              <a:chExt cx="835905" cy="1608311"/>
            </a:xfrm>
          </p:grpSpPr>
          <p:pic>
            <p:nvPicPr>
              <p:cNvPr id="9" name="Picture 8" descr="Android-phone.png"/>
              <p:cNvPicPr>
                <a:picLocks noChangeAspect="1"/>
              </p:cNvPicPr>
              <p:nvPr/>
            </p:nvPicPr>
            <p:blipFill>
              <a:blip r:embed="rId9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6726" y="4853558"/>
                <a:ext cx="701034" cy="1370631"/>
              </a:xfrm>
              <a:prstGeom prst="rect">
                <a:avLst/>
              </a:prstGeom>
            </p:spPr>
          </p:pic>
          <p:pic>
            <p:nvPicPr>
              <p:cNvPr id="11" name="Picture 10" descr="Moves_App_Large_Ico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1855" y="4615878"/>
                <a:ext cx="498223" cy="498223"/>
              </a:xfrm>
              <a:prstGeom prst="rect">
                <a:avLst/>
              </a:prstGeom>
            </p:spPr>
          </p:pic>
        </p:grpSp>
        <p:sp>
          <p:nvSpPr>
            <p:cNvPr id="41" name="TextBox 40"/>
            <p:cNvSpPr txBox="1"/>
            <p:nvPr/>
          </p:nvSpPr>
          <p:spPr>
            <a:xfrm>
              <a:off x="5876651" y="6099536"/>
              <a:ext cx="1112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Android </a:t>
              </a:r>
            </a:p>
            <a:p>
              <a:pPr algn="ctr"/>
              <a:r>
                <a:rPr lang="en-US" sz="1400" dirty="0" smtClean="0"/>
                <a:t>Moves app</a:t>
              </a:r>
              <a:endParaRPr lang="en-US" sz="1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73491" y="437161"/>
            <a:ext cx="1511780" cy="2076639"/>
            <a:chOff x="7431725" y="4218132"/>
            <a:chExt cx="1511780" cy="2076639"/>
          </a:xfrm>
        </p:grpSpPr>
        <p:grpSp>
          <p:nvGrpSpPr>
            <p:cNvPr id="25" name="Group 24"/>
            <p:cNvGrpSpPr/>
            <p:nvPr/>
          </p:nvGrpSpPr>
          <p:grpSpPr>
            <a:xfrm>
              <a:off x="7431725" y="4218132"/>
              <a:ext cx="1154588" cy="1618006"/>
              <a:chOff x="317717" y="4606183"/>
              <a:chExt cx="1154588" cy="1618006"/>
            </a:xfrm>
          </p:grpSpPr>
          <p:pic>
            <p:nvPicPr>
              <p:cNvPr id="14" name="Picture 13" descr="Android-phone.png"/>
              <p:cNvPicPr>
                <a:picLocks noChangeAspect="1"/>
              </p:cNvPicPr>
              <p:nvPr/>
            </p:nvPicPr>
            <p:blipFill>
              <a:blip r:embed="rId9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271" y="4853558"/>
                <a:ext cx="701034" cy="1370631"/>
              </a:xfrm>
              <a:prstGeom prst="rect">
                <a:avLst/>
              </a:prstGeom>
            </p:spPr>
          </p:pic>
          <p:pic>
            <p:nvPicPr>
              <p:cNvPr id="15" name="Picture 14" descr="tekupeko-pc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717" y="4606183"/>
                <a:ext cx="804071" cy="729025"/>
              </a:xfrm>
              <a:prstGeom prst="rect">
                <a:avLst/>
              </a:prstGeom>
            </p:spPr>
          </p:pic>
        </p:grpSp>
        <p:sp>
          <p:nvSpPr>
            <p:cNvPr id="43" name="TextBox 42"/>
            <p:cNvSpPr txBox="1"/>
            <p:nvPr/>
          </p:nvSpPr>
          <p:spPr>
            <a:xfrm>
              <a:off x="7534495" y="5771551"/>
              <a:ext cx="14090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Android</a:t>
              </a:r>
            </a:p>
            <a:p>
              <a:pPr algn="ctr"/>
              <a:r>
                <a:rPr lang="en-US" sz="1400" dirty="0" smtClean="0"/>
                <a:t>Tekupeko app</a:t>
              </a:r>
              <a:endParaRPr lang="en-US" sz="1400" dirty="0"/>
            </a:p>
          </p:txBody>
        </p:sp>
      </p:grpSp>
      <p:sp>
        <p:nvSpPr>
          <p:cNvPr id="46" name="Alternate Process 45"/>
          <p:cNvSpPr/>
          <p:nvPr/>
        </p:nvSpPr>
        <p:spPr>
          <a:xfrm>
            <a:off x="7286979" y="2657134"/>
            <a:ext cx="910037" cy="72767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Moves Relay App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14" idx="3"/>
            <a:endCxn id="6" idx="2"/>
          </p:cNvCxnSpPr>
          <p:nvPr/>
        </p:nvCxnSpPr>
        <p:spPr>
          <a:xfrm flipV="1">
            <a:off x="5028079" y="1368869"/>
            <a:ext cx="1843479" cy="98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13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294</TotalTime>
  <Words>353</Words>
  <Application>Microsoft Macintosh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Sky</vt:lpstr>
      <vt:lpstr>NFC Pedometer &amp; Location Based Game</vt:lpstr>
      <vt:lpstr>NFC Pedometer</vt:lpstr>
      <vt:lpstr>NFC Pedometer for Tekupeko walking project</vt:lpstr>
      <vt:lpstr>Web page and event promotion</vt:lpstr>
      <vt:lpstr>But what about people without smartphones?</vt:lpstr>
      <vt:lpstr>The solution: NFC Pedometer</vt:lpstr>
      <vt:lpstr>Hardware</vt:lpstr>
      <vt:lpstr>Design &amp; Technology</vt:lpstr>
      <vt:lpstr>PowerPoint Presentation</vt:lpstr>
      <vt:lpstr>LBG for tourism and sightseeing</vt:lpstr>
      <vt:lpstr>Welcome and logging</vt:lpstr>
      <vt:lpstr>Design &amp;Technology </vt:lpstr>
    </vt:vector>
  </TitlesOfParts>
  <Company>Ritsumeikan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NFC Pedometer &amp; Location Based Game</dc:title>
  <dc:creator>Angelica Nakayama</dc:creator>
  <cp:lastModifiedBy>Angelica Nakayama</cp:lastModifiedBy>
  <cp:revision>37</cp:revision>
  <dcterms:created xsi:type="dcterms:W3CDTF">2015-10-06T05:30:05Z</dcterms:created>
  <dcterms:modified xsi:type="dcterms:W3CDTF">2015-10-06T10:24:35Z</dcterms:modified>
</cp:coreProperties>
</file>