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5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4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6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24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89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2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3B29-E966-43F2-81DF-F5396EA6698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1706-C797-4B47-987B-6F14A73A7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0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Lin Dami</dc:creator>
  <cp:lastModifiedBy>Ann Lin Dami</cp:lastModifiedBy>
  <cp:revision>1</cp:revision>
  <dcterms:created xsi:type="dcterms:W3CDTF">2025-04-13T10:27:21Z</dcterms:created>
  <dcterms:modified xsi:type="dcterms:W3CDTF">2025-04-13T10:29:14Z</dcterms:modified>
</cp:coreProperties>
</file>