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BC90-8A2A-394D-9084-E4C3B4C43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B777B-C01A-F241-9D59-2D1B54762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B09A-A337-804F-B76B-42F80238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E667-4E73-8142-9762-0358D625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AA59-95D7-4F43-AFFC-AF5816A1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9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54F0-5D3C-EB44-A427-7E18C8FC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2780F-D3A1-3A4E-94C3-C6099CA5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4FCA-8292-1049-A2BC-940E4FBF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14A4-9115-5449-A171-783EB90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42F9-3D8A-0549-9E05-0D438DDF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49596-9EBA-7840-99CE-C575F98CE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BDE82-9C73-DE4A-B85D-752AC08B0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1ED0-1520-6449-BE71-C8A88A61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EBD7-0D93-9F46-913A-9A815888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E840-1049-5E48-AFBA-3A1FE06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9E40-AEF0-DF42-A11A-5F14933F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EE4B-0646-5D40-AFFF-3F4D3988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3758-369E-9541-9858-7B474125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16A0-8025-EC42-A56A-425B2666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856E-506C-5649-9C60-32DB81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7821-CBD4-C043-9931-15A240A6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12C4-60B0-D24E-AE83-AD4E5E4E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22EB-8049-504E-900B-56892F39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1BE3-ACAB-0145-8754-24C9E1DE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D6BC-45A9-0A41-8AF8-FF35B4D5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03DA-7A6E-8642-8BE8-DD833E04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55A9-A55F-0B45-99EA-D69A83E23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6E67-C06F-CF4D-86DB-E4707011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E128-0A96-4349-AC87-3FDBB0EC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6F59-3167-FE4F-9439-22E93AC8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ADEE5-28EA-0440-968D-BC6A09C5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ED36-6796-694A-BC08-DA05C3AA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5E9B-A972-F849-B1B1-D3C5B8BD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95B53-6509-2F47-86E2-67E4FF3A7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DA420-ACE7-0346-AEEA-D21AC5644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CBC35-C31F-E44E-99F3-973B12A65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F6770-7001-C449-9DB7-E95CDF5C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30630-5286-8248-9C4A-696368B7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8298C-513E-A844-989D-9C4491D2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96DE-5E25-2848-B134-C9C2305B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4470A-3587-3D43-B254-EBDFDA2A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11EDE-32D6-FE4D-8ED8-E0776CA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B03DE-303E-A445-9FEB-41A64EBA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331F-708B-8C4A-A3D0-72566E21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D6E30-3C1B-464E-83EB-D24B41BE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BCF9B-BE4A-9B40-831D-3BEF6488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8FB7-9776-2840-8D31-F8AF282C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6D18-B71E-CA41-A0DA-6AF4CC96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C805-6BA5-9D43-B76D-5122A314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12AE3-9EA9-884A-8B72-CE9C52CD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3261-95E8-C442-A7DD-61170F9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CF61A-A460-4846-AA38-7235EE9C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A383-B1C8-1145-A886-B95D84FC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AE39C-2782-3F44-BAB9-2CB6FAD40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74ED8-2A2A-7C4A-AADD-67BBE2FD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65B2-A353-D349-8AEC-9E39B10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35B7-C1C5-E546-8333-DDBA8FA6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6D02-11EC-8C42-8995-4B810CD6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37F1F-980A-A942-B636-03A75B42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252B-A59E-C84F-9EB7-FDA59168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A408F-317B-2E4F-81F7-96C09ABC2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21E6-81A5-B34A-9FA0-19FD31AE99A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9A7C-3F31-6440-9AD2-0275BC0B9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9E91-2199-CC4C-96DF-E01E4D0AE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1D10-3EA9-7E4D-82E4-C80C1A45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B321D-AE02-5C46-B1BC-D6F41044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93"/>
            <a:ext cx="8228433" cy="3762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3C77C-CEEA-4649-8C1C-7FF9BC74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78" y="2930956"/>
            <a:ext cx="5449422" cy="39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2020-04-22T04:13:55Z</dcterms:created>
  <dcterms:modified xsi:type="dcterms:W3CDTF">2020-04-22T04:15:32Z</dcterms:modified>
</cp:coreProperties>
</file>